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2771775" cy="5832475"/>
  <p:notesSz cx="6858000" cy="9144000"/>
  <p:defaultTextStyle>
    <a:defPPr>
      <a:defRPr lang="es-ES"/>
    </a:defPPr>
    <a:lvl1pPr marL="0" algn="l" defTabSz="41468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FD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910" autoAdjust="0"/>
    <p:restoredTop sz="94660"/>
  </p:normalViewPr>
  <p:slideViewPr>
    <p:cSldViewPr snapToGrid="0">
      <p:cViewPr>
        <p:scale>
          <a:sx n="110" d="100"/>
          <a:sy n="110" d="100"/>
        </p:scale>
        <p:origin x="336" y="-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0A3F9-090B-45F1-A213-3B64F8064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472" y="954530"/>
            <a:ext cx="2078831" cy="2030566"/>
          </a:xfrm>
        </p:spPr>
        <p:txBody>
          <a:bodyPr anchor="b"/>
          <a:lstStyle>
            <a:lvl1pPr algn="ctr">
              <a:defRPr sz="12152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45D4DB-1B58-4165-A29E-2F50B63ED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472" y="3063400"/>
            <a:ext cx="2078831" cy="1408165"/>
          </a:xfrm>
        </p:spPr>
        <p:txBody>
          <a:bodyPr/>
          <a:lstStyle>
            <a:lvl1pPr marL="0" indent="0" algn="ctr">
              <a:buNone/>
              <a:defRPr sz="4861"/>
            </a:lvl1pPr>
            <a:lvl2pPr marL="926013" indent="0" algn="ctr">
              <a:buNone/>
              <a:defRPr sz="4051"/>
            </a:lvl2pPr>
            <a:lvl3pPr marL="1852026" indent="0" algn="ctr">
              <a:buNone/>
              <a:defRPr sz="3646"/>
            </a:lvl3pPr>
            <a:lvl4pPr marL="2778039" indent="0" algn="ctr">
              <a:buNone/>
              <a:defRPr sz="3241"/>
            </a:lvl4pPr>
            <a:lvl5pPr marL="3704052" indent="0" algn="ctr">
              <a:buNone/>
              <a:defRPr sz="3241"/>
            </a:lvl5pPr>
            <a:lvl6pPr marL="4630064" indent="0" algn="ctr">
              <a:buNone/>
              <a:defRPr sz="3241"/>
            </a:lvl6pPr>
            <a:lvl7pPr marL="5556077" indent="0" algn="ctr">
              <a:buNone/>
              <a:defRPr sz="3241"/>
            </a:lvl7pPr>
            <a:lvl8pPr marL="6482090" indent="0" algn="ctr">
              <a:buNone/>
              <a:defRPr sz="3241"/>
            </a:lvl8pPr>
            <a:lvl9pPr marL="7408103" indent="0" algn="ctr">
              <a:buNone/>
              <a:defRPr sz="3241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F15E7A-11F0-4206-A2C2-E9B2DAB2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598F4A-ACF5-4B3E-9AC0-1AF8C6F3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C919EA-0A8A-4402-A151-FF16CA91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9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70498-298B-4B3E-AE79-7E0C380A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5C0A78-CD0D-4E85-9AB2-51FCB9F5A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96CD26-A89D-4CB8-83DB-E4A2ADC8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9F50DC-6458-4FE0-BE9D-C179B2C5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7D98A5-6B3C-4C75-B624-D00C0109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95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42D8CF-0C0E-4484-99EA-2CD2582B8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983552" y="310526"/>
            <a:ext cx="597664" cy="494275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8D783E-7C72-48AD-9515-DC1805D5D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0560" y="310526"/>
            <a:ext cx="1758345" cy="494275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3A285A-C061-4284-852F-9889733C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C5D134-1C70-4675-BAD6-FDE25D17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D090A9-0B06-406A-84AD-495FC6ED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4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D5005-C128-4FEE-ABEB-555354A9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80772A-C781-4614-BF7D-3EB8572D2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D4C523-2FF1-4E64-A8DB-3639B653E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6C2BCF-B1B3-466A-80CF-72B749E8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06FDA1-D25F-4790-A2D8-B46B1D5E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6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E97FB-F741-40D8-8984-724EC8AC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16" y="1454071"/>
            <a:ext cx="2390656" cy="2426146"/>
          </a:xfrm>
        </p:spPr>
        <p:txBody>
          <a:bodyPr anchor="b"/>
          <a:lstStyle>
            <a:lvl1pPr>
              <a:defRPr sz="12152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9A0717-38D7-4B62-B4CF-74387FD7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116" y="3903169"/>
            <a:ext cx="2390656" cy="1275854"/>
          </a:xfrm>
        </p:spPr>
        <p:txBody>
          <a:bodyPr/>
          <a:lstStyle>
            <a:lvl1pPr marL="0" indent="0">
              <a:buNone/>
              <a:defRPr sz="4861">
                <a:solidFill>
                  <a:schemeClr val="tx1">
                    <a:tint val="75000"/>
                  </a:schemeClr>
                </a:solidFill>
              </a:defRPr>
            </a:lvl1pPr>
            <a:lvl2pPr marL="926013" indent="0">
              <a:buNone/>
              <a:defRPr sz="4051">
                <a:solidFill>
                  <a:schemeClr val="tx1">
                    <a:tint val="75000"/>
                  </a:schemeClr>
                </a:solidFill>
              </a:defRPr>
            </a:lvl2pPr>
            <a:lvl3pPr marL="1852026" indent="0">
              <a:buNone/>
              <a:defRPr sz="3646">
                <a:solidFill>
                  <a:schemeClr val="tx1">
                    <a:tint val="75000"/>
                  </a:schemeClr>
                </a:solidFill>
              </a:defRPr>
            </a:lvl3pPr>
            <a:lvl4pPr marL="2778039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4pPr>
            <a:lvl5pPr marL="3704052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5pPr>
            <a:lvl6pPr marL="4630064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6pPr>
            <a:lvl7pPr marL="5556077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7pPr>
            <a:lvl8pPr marL="6482090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8pPr>
            <a:lvl9pPr marL="7408103" indent="0">
              <a:buNone/>
              <a:defRPr sz="32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1ACA39-06BD-4F29-836A-1FD1CD588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5CAEA0-D00A-45D5-ACD5-8C3EC974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E1CC28-02EB-40DB-A9B2-A7263866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0650D-7945-4061-AE37-38928B84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845B03-B492-47A3-A304-F77CF6828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560" y="1552626"/>
            <a:ext cx="1178004" cy="37006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32F33C-2C24-4FE1-B3CD-2AFE01F75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3211" y="1552626"/>
            <a:ext cx="1178004" cy="37006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754F16-ECB7-4025-98AF-5258A6AE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B3C1C4-1E64-47A6-A1C1-58C61AC2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F3B3DC-D5E8-4C16-8437-CA1DCF65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0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5D24A-9436-4215-8547-D27211E4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20" y="310526"/>
            <a:ext cx="2390656" cy="112734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384052-DFD3-41A7-A7B6-76F227A56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921" y="1429768"/>
            <a:ext cx="1172591" cy="700707"/>
          </a:xfrm>
        </p:spPr>
        <p:txBody>
          <a:bodyPr anchor="b"/>
          <a:lstStyle>
            <a:lvl1pPr marL="0" indent="0">
              <a:buNone/>
              <a:defRPr sz="4861" b="1"/>
            </a:lvl1pPr>
            <a:lvl2pPr marL="926013" indent="0">
              <a:buNone/>
              <a:defRPr sz="4051" b="1"/>
            </a:lvl2pPr>
            <a:lvl3pPr marL="1852026" indent="0">
              <a:buNone/>
              <a:defRPr sz="3646" b="1"/>
            </a:lvl3pPr>
            <a:lvl4pPr marL="2778039" indent="0">
              <a:buNone/>
              <a:defRPr sz="3241" b="1"/>
            </a:lvl4pPr>
            <a:lvl5pPr marL="3704052" indent="0">
              <a:buNone/>
              <a:defRPr sz="3241" b="1"/>
            </a:lvl5pPr>
            <a:lvl6pPr marL="4630064" indent="0">
              <a:buNone/>
              <a:defRPr sz="3241" b="1"/>
            </a:lvl6pPr>
            <a:lvl7pPr marL="5556077" indent="0">
              <a:buNone/>
              <a:defRPr sz="3241" b="1"/>
            </a:lvl7pPr>
            <a:lvl8pPr marL="6482090" indent="0">
              <a:buNone/>
              <a:defRPr sz="3241" b="1"/>
            </a:lvl8pPr>
            <a:lvl9pPr marL="7408103" indent="0">
              <a:buNone/>
              <a:defRPr sz="3241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7E9E49-375C-43AC-83FA-D2FEF10C3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921" y="2130472"/>
            <a:ext cx="1172591" cy="3133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0CCA4B-8906-4025-96AB-31C200CDE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03211" y="1429768"/>
            <a:ext cx="1178365" cy="700707"/>
          </a:xfrm>
        </p:spPr>
        <p:txBody>
          <a:bodyPr anchor="b"/>
          <a:lstStyle>
            <a:lvl1pPr marL="0" indent="0">
              <a:buNone/>
              <a:defRPr sz="4861" b="1"/>
            </a:lvl1pPr>
            <a:lvl2pPr marL="926013" indent="0">
              <a:buNone/>
              <a:defRPr sz="4051" b="1"/>
            </a:lvl2pPr>
            <a:lvl3pPr marL="1852026" indent="0">
              <a:buNone/>
              <a:defRPr sz="3646" b="1"/>
            </a:lvl3pPr>
            <a:lvl4pPr marL="2778039" indent="0">
              <a:buNone/>
              <a:defRPr sz="3241" b="1"/>
            </a:lvl4pPr>
            <a:lvl5pPr marL="3704052" indent="0">
              <a:buNone/>
              <a:defRPr sz="3241" b="1"/>
            </a:lvl5pPr>
            <a:lvl6pPr marL="4630064" indent="0">
              <a:buNone/>
              <a:defRPr sz="3241" b="1"/>
            </a:lvl6pPr>
            <a:lvl7pPr marL="5556077" indent="0">
              <a:buNone/>
              <a:defRPr sz="3241" b="1"/>
            </a:lvl7pPr>
            <a:lvl8pPr marL="6482090" indent="0">
              <a:buNone/>
              <a:defRPr sz="3241" b="1"/>
            </a:lvl8pPr>
            <a:lvl9pPr marL="7408103" indent="0">
              <a:buNone/>
              <a:defRPr sz="3241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16372F3-6A42-4793-A712-5C212F36F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403211" y="2130472"/>
            <a:ext cx="1178365" cy="3133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59D8E2-27F2-44BC-A9AE-510757D0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08FC47D-BB81-41BB-82AB-02F5A73E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A5308B1-8AB2-4C18-A8F2-BD4A76B6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83F46-10AF-4F52-AE0F-A783CDF1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B34536-3A7A-40D3-947D-E8AACAD6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9F1919-3904-4A72-9F7D-17B2B753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C08156-F48A-440B-BF58-66885C4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FA399F-FAE2-4F8C-8D97-669CDB39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C66ED65-C828-4AB4-A631-138839281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AFD472-034E-4359-8843-93C23F35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2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A7287-8487-4875-8DFE-908884CA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21" y="388832"/>
            <a:ext cx="893969" cy="1360911"/>
          </a:xfrm>
        </p:spPr>
        <p:txBody>
          <a:bodyPr anchor="b"/>
          <a:lstStyle>
            <a:lvl1pPr>
              <a:defRPr sz="648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AC1AD5-4CF9-41E1-829C-2BDFE891C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365" y="839769"/>
            <a:ext cx="1403211" cy="4144837"/>
          </a:xfrm>
        </p:spPr>
        <p:txBody>
          <a:bodyPr/>
          <a:lstStyle>
            <a:lvl1pPr>
              <a:defRPr sz="6481"/>
            </a:lvl1pPr>
            <a:lvl2pPr>
              <a:defRPr sz="5671"/>
            </a:lvl2pPr>
            <a:lvl3pPr>
              <a:defRPr sz="4861"/>
            </a:lvl3pPr>
            <a:lvl4pPr>
              <a:defRPr sz="4051"/>
            </a:lvl4pPr>
            <a:lvl5pPr>
              <a:defRPr sz="4051"/>
            </a:lvl5pPr>
            <a:lvl6pPr>
              <a:defRPr sz="4051"/>
            </a:lvl6pPr>
            <a:lvl7pPr>
              <a:defRPr sz="4051"/>
            </a:lvl7pPr>
            <a:lvl8pPr>
              <a:defRPr sz="4051"/>
            </a:lvl8pPr>
            <a:lvl9pPr>
              <a:defRPr sz="405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129884-0EF9-4DB2-8AFA-2E614002C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0921" y="1749744"/>
            <a:ext cx="893969" cy="3241614"/>
          </a:xfrm>
        </p:spPr>
        <p:txBody>
          <a:bodyPr/>
          <a:lstStyle>
            <a:lvl1pPr marL="0" indent="0">
              <a:buNone/>
              <a:defRPr sz="3241"/>
            </a:lvl1pPr>
            <a:lvl2pPr marL="926013" indent="0">
              <a:buNone/>
              <a:defRPr sz="2836"/>
            </a:lvl2pPr>
            <a:lvl3pPr marL="1852026" indent="0">
              <a:buNone/>
              <a:defRPr sz="2430"/>
            </a:lvl3pPr>
            <a:lvl4pPr marL="2778039" indent="0">
              <a:buNone/>
              <a:defRPr sz="2025"/>
            </a:lvl4pPr>
            <a:lvl5pPr marL="3704052" indent="0">
              <a:buNone/>
              <a:defRPr sz="2025"/>
            </a:lvl5pPr>
            <a:lvl6pPr marL="4630064" indent="0">
              <a:buNone/>
              <a:defRPr sz="2025"/>
            </a:lvl6pPr>
            <a:lvl7pPr marL="5556077" indent="0">
              <a:buNone/>
              <a:defRPr sz="2025"/>
            </a:lvl7pPr>
            <a:lvl8pPr marL="6482090" indent="0">
              <a:buNone/>
              <a:defRPr sz="2025"/>
            </a:lvl8pPr>
            <a:lvl9pPr marL="7408103" indent="0">
              <a:buNone/>
              <a:defRPr sz="20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C35917-1E15-4A17-9308-26216D49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90128C-3D4F-4BE7-A12B-39B02A7A0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15CD20-B58E-42D9-8E9E-8D34C906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5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96C74-4D18-4F04-A22E-7BD0ACA8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21" y="388832"/>
            <a:ext cx="893969" cy="1360911"/>
          </a:xfrm>
        </p:spPr>
        <p:txBody>
          <a:bodyPr anchor="b"/>
          <a:lstStyle>
            <a:lvl1pPr>
              <a:defRPr sz="648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1CADE34-BAB9-4778-9456-E809C4F97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178365" y="839769"/>
            <a:ext cx="1403211" cy="4144837"/>
          </a:xfrm>
        </p:spPr>
        <p:txBody>
          <a:bodyPr/>
          <a:lstStyle>
            <a:lvl1pPr marL="0" indent="0">
              <a:buNone/>
              <a:defRPr sz="6481"/>
            </a:lvl1pPr>
            <a:lvl2pPr marL="926013" indent="0">
              <a:buNone/>
              <a:defRPr sz="5671"/>
            </a:lvl2pPr>
            <a:lvl3pPr marL="1852026" indent="0">
              <a:buNone/>
              <a:defRPr sz="4861"/>
            </a:lvl3pPr>
            <a:lvl4pPr marL="2778039" indent="0">
              <a:buNone/>
              <a:defRPr sz="4051"/>
            </a:lvl4pPr>
            <a:lvl5pPr marL="3704052" indent="0">
              <a:buNone/>
              <a:defRPr sz="4051"/>
            </a:lvl5pPr>
            <a:lvl6pPr marL="4630064" indent="0">
              <a:buNone/>
              <a:defRPr sz="4051"/>
            </a:lvl6pPr>
            <a:lvl7pPr marL="5556077" indent="0">
              <a:buNone/>
              <a:defRPr sz="4051"/>
            </a:lvl7pPr>
            <a:lvl8pPr marL="6482090" indent="0">
              <a:buNone/>
              <a:defRPr sz="4051"/>
            </a:lvl8pPr>
            <a:lvl9pPr marL="7408103" indent="0">
              <a:buNone/>
              <a:defRPr sz="4051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F0DC42-E8D9-4DB6-B9A6-338BDC401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0921" y="1749744"/>
            <a:ext cx="893969" cy="3241614"/>
          </a:xfrm>
        </p:spPr>
        <p:txBody>
          <a:bodyPr/>
          <a:lstStyle>
            <a:lvl1pPr marL="0" indent="0">
              <a:buNone/>
              <a:defRPr sz="3241"/>
            </a:lvl1pPr>
            <a:lvl2pPr marL="926013" indent="0">
              <a:buNone/>
              <a:defRPr sz="2836"/>
            </a:lvl2pPr>
            <a:lvl3pPr marL="1852026" indent="0">
              <a:buNone/>
              <a:defRPr sz="2430"/>
            </a:lvl3pPr>
            <a:lvl4pPr marL="2778039" indent="0">
              <a:buNone/>
              <a:defRPr sz="2025"/>
            </a:lvl4pPr>
            <a:lvl5pPr marL="3704052" indent="0">
              <a:buNone/>
              <a:defRPr sz="2025"/>
            </a:lvl5pPr>
            <a:lvl6pPr marL="4630064" indent="0">
              <a:buNone/>
              <a:defRPr sz="2025"/>
            </a:lvl6pPr>
            <a:lvl7pPr marL="5556077" indent="0">
              <a:buNone/>
              <a:defRPr sz="2025"/>
            </a:lvl7pPr>
            <a:lvl8pPr marL="6482090" indent="0">
              <a:buNone/>
              <a:defRPr sz="2025"/>
            </a:lvl8pPr>
            <a:lvl9pPr marL="7408103" indent="0">
              <a:buNone/>
              <a:defRPr sz="20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01480C-FD67-4FDB-A48C-01A32206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60E0F9-4924-432C-85DB-C72CD231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DB0DB6-5F3D-4078-AA58-3E07EC4E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1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76082D7-A977-4F81-9CB0-A9D1DB7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60" y="310526"/>
            <a:ext cx="2390656" cy="1127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2D4DCC-DE6D-4538-B681-B2EAC5396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60" y="1552626"/>
            <a:ext cx="2390656" cy="370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0306F6-41BB-4067-9FB7-B8811933A2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0560" y="5405842"/>
            <a:ext cx="623649" cy="310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8CF2E-4045-406D-9F28-A514C65E8B0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0A188B-C797-422D-A497-DD27C7466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151" y="5405842"/>
            <a:ext cx="935474" cy="310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ADC9BC-2B30-4FDA-B9AD-3BA557E8F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57566" y="5405842"/>
            <a:ext cx="623649" cy="310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87B2A-5B51-4A0E-B859-53D0F4EBD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8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52026" rtl="0" eaLnBrk="1" latinLnBrk="0" hangingPunct="1">
        <a:lnSpc>
          <a:spcPct val="90000"/>
        </a:lnSpc>
        <a:spcBef>
          <a:spcPct val="0"/>
        </a:spcBef>
        <a:buNone/>
        <a:defRPr sz="89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006" indent="-463006" algn="l" defTabSz="1852026" rtl="0" eaLnBrk="1" latinLnBrk="0" hangingPunct="1">
        <a:lnSpc>
          <a:spcPct val="90000"/>
        </a:lnSpc>
        <a:spcBef>
          <a:spcPts val="2025"/>
        </a:spcBef>
        <a:buFont typeface="Arial" panose="020B0604020202020204" pitchFamily="34" charset="0"/>
        <a:buChar char="•"/>
        <a:defRPr sz="5671" kern="1200">
          <a:solidFill>
            <a:schemeClr val="tx1"/>
          </a:solidFill>
          <a:latin typeface="+mn-lt"/>
          <a:ea typeface="+mn-ea"/>
          <a:cs typeface="+mn-cs"/>
        </a:defRPr>
      </a:lvl1pPr>
      <a:lvl2pPr marL="1389019" indent="-463006" algn="l" defTabSz="1852026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4861" kern="1200">
          <a:solidFill>
            <a:schemeClr val="tx1"/>
          </a:solidFill>
          <a:latin typeface="+mn-lt"/>
          <a:ea typeface="+mn-ea"/>
          <a:cs typeface="+mn-cs"/>
        </a:defRPr>
      </a:lvl2pPr>
      <a:lvl3pPr marL="2315032" indent="-463006" algn="l" defTabSz="1852026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4051" kern="1200">
          <a:solidFill>
            <a:schemeClr val="tx1"/>
          </a:solidFill>
          <a:latin typeface="+mn-lt"/>
          <a:ea typeface="+mn-ea"/>
          <a:cs typeface="+mn-cs"/>
        </a:defRPr>
      </a:lvl3pPr>
      <a:lvl4pPr marL="3241045" indent="-463006" algn="l" defTabSz="1852026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4pPr>
      <a:lvl5pPr marL="4167058" indent="-463006" algn="l" defTabSz="1852026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5pPr>
      <a:lvl6pPr marL="5093071" indent="-463006" algn="l" defTabSz="1852026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6pPr>
      <a:lvl7pPr marL="6019084" indent="-463006" algn="l" defTabSz="1852026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7pPr>
      <a:lvl8pPr marL="6945097" indent="-463006" algn="l" defTabSz="1852026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8pPr>
      <a:lvl9pPr marL="7871109" indent="-463006" algn="l" defTabSz="1852026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852026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1pPr>
      <a:lvl2pPr marL="926013" algn="l" defTabSz="1852026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2pPr>
      <a:lvl3pPr marL="1852026" algn="l" defTabSz="1852026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3pPr>
      <a:lvl4pPr marL="2778039" algn="l" defTabSz="1852026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4pPr>
      <a:lvl5pPr marL="3704052" algn="l" defTabSz="1852026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5pPr>
      <a:lvl6pPr marL="4630064" algn="l" defTabSz="1852026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6pPr>
      <a:lvl7pPr marL="5556077" algn="l" defTabSz="1852026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7pPr>
      <a:lvl8pPr marL="6482090" algn="l" defTabSz="1852026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8pPr>
      <a:lvl9pPr marL="7408103" algn="l" defTabSz="1852026" rtl="0" eaLnBrk="1" latinLnBrk="0" hangingPunct="1">
        <a:defRPr sz="3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7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6.png"/><Relationship Id="rId5" Type="http://schemas.openxmlformats.org/officeDocument/2006/relationships/image" Target="../media/image12.jpeg"/><Relationship Id="rId10" Type="http://schemas.openxmlformats.org/officeDocument/2006/relationships/image" Target="../media/image6.svg"/><Relationship Id="rId4" Type="http://schemas.openxmlformats.org/officeDocument/2006/relationships/image" Target="../media/image11.jpe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9.svg"/><Relationship Id="rId21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svg"/><Relationship Id="rId5" Type="http://schemas.openxmlformats.org/officeDocument/2006/relationships/image" Target="../media/image8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7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8.svg"/><Relationship Id="rId5" Type="http://schemas.openxmlformats.org/officeDocument/2006/relationships/image" Target="../media/image39.svg"/><Relationship Id="rId10" Type="http://schemas.openxmlformats.org/officeDocument/2006/relationships/image" Target="../media/image7.png"/><Relationship Id="rId4" Type="http://schemas.openxmlformats.org/officeDocument/2006/relationships/image" Target="../media/image38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n 144" descr="Casa de madera en una montaña&#10;&#10;Descripción generada automáticamente con confianza media">
            <a:extLst>
              <a:ext uri="{FF2B5EF4-FFF2-40B4-BE49-F238E27FC236}">
                <a16:creationId xmlns:a16="http://schemas.microsoft.com/office/drawing/2014/main" id="{5A7AF68A-94FD-489A-BA85-EEBC4A232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78" t="9623" r="36103" b="-175"/>
          <a:stretch/>
        </p:blipFill>
        <p:spPr>
          <a:xfrm>
            <a:off x="65798" y="301531"/>
            <a:ext cx="2645420" cy="4225406"/>
          </a:xfrm>
          <a:prstGeom prst="rect">
            <a:avLst/>
          </a:prstGeom>
          <a:effectLst/>
        </p:spPr>
      </p:pic>
      <p:sp>
        <p:nvSpPr>
          <p:cNvPr id="158" name="Forma libre: forma 157">
            <a:extLst>
              <a:ext uri="{FF2B5EF4-FFF2-40B4-BE49-F238E27FC236}">
                <a16:creationId xmlns:a16="http://schemas.microsoft.com/office/drawing/2014/main" id="{B526C3C6-9A9B-4C1F-BC66-34A8A85374BD}"/>
              </a:ext>
            </a:extLst>
          </p:cNvPr>
          <p:cNvSpPr/>
          <p:nvPr/>
        </p:nvSpPr>
        <p:spPr>
          <a:xfrm rot="5400000">
            <a:off x="443739" y="3768466"/>
            <a:ext cx="1892073" cy="2748018"/>
          </a:xfrm>
          <a:custGeom>
            <a:avLst/>
            <a:gdLst>
              <a:gd name="connsiteX0" fmla="*/ 0 w 1892073"/>
              <a:gd name="connsiteY0" fmla="*/ 2748018 h 2748018"/>
              <a:gd name="connsiteX1" fmla="*/ 314146 w 1892073"/>
              <a:gd name="connsiteY1" fmla="*/ 0 h 2748018"/>
              <a:gd name="connsiteX2" fmla="*/ 1892073 w 1892073"/>
              <a:gd name="connsiteY2" fmla="*/ 0 h 2748018"/>
              <a:gd name="connsiteX3" fmla="*/ 1892073 w 1892073"/>
              <a:gd name="connsiteY3" fmla="*/ 2748018 h 274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073" h="2748018">
                <a:moveTo>
                  <a:pt x="0" y="2748018"/>
                </a:moveTo>
                <a:lnTo>
                  <a:pt x="314146" y="0"/>
                </a:lnTo>
                <a:lnTo>
                  <a:pt x="1892073" y="0"/>
                </a:lnTo>
                <a:lnTo>
                  <a:pt x="1892073" y="27480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8" name="Rectángulo: esquinas redondeadas 257">
            <a:extLst>
              <a:ext uri="{FF2B5EF4-FFF2-40B4-BE49-F238E27FC236}">
                <a16:creationId xmlns:a16="http://schemas.microsoft.com/office/drawing/2014/main" id="{81E1D351-448A-44A8-A8B7-6FED0A285E62}"/>
              </a:ext>
            </a:extLst>
          </p:cNvPr>
          <p:cNvSpPr/>
          <p:nvPr/>
        </p:nvSpPr>
        <p:spPr>
          <a:xfrm>
            <a:off x="-93197" y="5437461"/>
            <a:ext cx="557404" cy="364381"/>
          </a:xfrm>
          <a:prstGeom prst="roundRect">
            <a:avLst>
              <a:gd name="adj" fmla="val 5405"/>
            </a:avLst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Imagen 126" descr="Casa de madera en una montaña&#10;&#10;Descripción generada automáticamente con confianza media">
            <a:extLst>
              <a:ext uri="{FF2B5EF4-FFF2-40B4-BE49-F238E27FC236}">
                <a16:creationId xmlns:a16="http://schemas.microsoft.com/office/drawing/2014/main" id="{FC40CA75-5FCC-475A-80D6-E574980E4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28" t="15674" r="45563" b="3647"/>
          <a:stretch/>
        </p:blipFill>
        <p:spPr>
          <a:xfrm>
            <a:off x="-5748970" y="2766620"/>
            <a:ext cx="2473887" cy="3817718"/>
          </a:xfrm>
          <a:prstGeom prst="rect">
            <a:avLst/>
          </a:prstGeom>
        </p:spPr>
      </p:pic>
      <p:pic>
        <p:nvPicPr>
          <p:cNvPr id="51" name="Imagen 50" descr="Casa de madera en una montaña&#10;&#10;Descripción generada automáticamente con confianza media">
            <a:extLst>
              <a:ext uri="{FF2B5EF4-FFF2-40B4-BE49-F238E27FC236}">
                <a16:creationId xmlns:a16="http://schemas.microsoft.com/office/drawing/2014/main" id="{292047C7-B587-478E-998F-AD317DE6C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" t="3516" r="45860" b="-929"/>
          <a:stretch/>
        </p:blipFill>
        <p:spPr>
          <a:xfrm>
            <a:off x="-3955305" y="193392"/>
            <a:ext cx="2285144" cy="3578063"/>
          </a:xfrm>
          <a:custGeom>
            <a:avLst/>
            <a:gdLst>
              <a:gd name="connsiteX0" fmla="*/ 164377 w 2070764"/>
              <a:gd name="connsiteY0" fmla="*/ 0 h 3242388"/>
              <a:gd name="connsiteX1" fmla="*/ 1906387 w 2070764"/>
              <a:gd name="connsiteY1" fmla="*/ 0 h 3242388"/>
              <a:gd name="connsiteX2" fmla="*/ 2070764 w 2070764"/>
              <a:gd name="connsiteY2" fmla="*/ 164377 h 3242388"/>
              <a:gd name="connsiteX3" fmla="*/ 2070764 w 2070764"/>
              <a:gd name="connsiteY3" fmla="*/ 3078011 h 3242388"/>
              <a:gd name="connsiteX4" fmla="*/ 1906387 w 2070764"/>
              <a:gd name="connsiteY4" fmla="*/ 3242388 h 3242388"/>
              <a:gd name="connsiteX5" fmla="*/ 164377 w 2070764"/>
              <a:gd name="connsiteY5" fmla="*/ 3242388 h 3242388"/>
              <a:gd name="connsiteX6" fmla="*/ 0 w 2070764"/>
              <a:gd name="connsiteY6" fmla="*/ 3078011 h 3242388"/>
              <a:gd name="connsiteX7" fmla="*/ 0 w 2070764"/>
              <a:gd name="connsiteY7" fmla="*/ 164377 h 3242388"/>
              <a:gd name="connsiteX8" fmla="*/ 164377 w 2070764"/>
              <a:gd name="connsiteY8" fmla="*/ 0 h 324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0764" h="3242388">
                <a:moveTo>
                  <a:pt x="164377" y="0"/>
                </a:moveTo>
                <a:lnTo>
                  <a:pt x="1906387" y="0"/>
                </a:lnTo>
                <a:cubicBezTo>
                  <a:pt x="1997170" y="0"/>
                  <a:pt x="2070764" y="73594"/>
                  <a:pt x="2070764" y="164377"/>
                </a:cubicBezTo>
                <a:lnTo>
                  <a:pt x="2070764" y="3078011"/>
                </a:lnTo>
                <a:cubicBezTo>
                  <a:pt x="2070764" y="3168794"/>
                  <a:pt x="1997170" y="3242388"/>
                  <a:pt x="1906387" y="3242388"/>
                </a:cubicBezTo>
                <a:lnTo>
                  <a:pt x="164377" y="3242388"/>
                </a:lnTo>
                <a:cubicBezTo>
                  <a:pt x="73594" y="3242388"/>
                  <a:pt x="0" y="3168794"/>
                  <a:pt x="0" y="3078011"/>
                </a:cubicBezTo>
                <a:lnTo>
                  <a:pt x="0" y="164377"/>
                </a:lnTo>
                <a:cubicBezTo>
                  <a:pt x="0" y="73594"/>
                  <a:pt x="73594" y="0"/>
                  <a:pt x="164377" y="0"/>
                </a:cubicBezTo>
                <a:close/>
              </a:path>
            </a:pathLst>
          </a:cu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635EE3-E215-4222-BE81-1FDAB320BD70}"/>
              </a:ext>
            </a:extLst>
          </p:cNvPr>
          <p:cNvSpPr/>
          <p:nvPr/>
        </p:nvSpPr>
        <p:spPr>
          <a:xfrm rot="5400000" flipH="1">
            <a:off x="-2886626" y="-2400470"/>
            <a:ext cx="470056" cy="39718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C5C9AD-E67E-4A24-AD2D-84DD82C6637D}"/>
              </a:ext>
            </a:extLst>
          </p:cNvPr>
          <p:cNvSpPr/>
          <p:nvPr/>
        </p:nvSpPr>
        <p:spPr>
          <a:xfrm rot="20700000">
            <a:off x="-13564278" y="-424739"/>
            <a:ext cx="6912000" cy="8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9F5D322-FF14-408A-A239-FF7E43FA5108}"/>
              </a:ext>
            </a:extLst>
          </p:cNvPr>
          <p:cNvSpPr/>
          <p:nvPr/>
        </p:nvSpPr>
        <p:spPr>
          <a:xfrm rot="900000">
            <a:off x="-13299320" y="5456626"/>
            <a:ext cx="6912000" cy="8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91CAFA1-5968-411A-8817-041305EC53BD}"/>
              </a:ext>
            </a:extLst>
          </p:cNvPr>
          <p:cNvSpPr/>
          <p:nvPr/>
        </p:nvSpPr>
        <p:spPr>
          <a:xfrm rot="5400000">
            <a:off x="-10510345" y="3412010"/>
            <a:ext cx="6912000" cy="87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45DBA38-6AFC-490E-925E-C6202500D284}"/>
              </a:ext>
            </a:extLst>
          </p:cNvPr>
          <p:cNvSpPr/>
          <p:nvPr/>
        </p:nvSpPr>
        <p:spPr>
          <a:xfrm rot="16200000">
            <a:off x="-13028518" y="-3021630"/>
            <a:ext cx="2566185" cy="6624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0720342-514A-4A69-898A-A10C9D99D11F}"/>
              </a:ext>
            </a:extLst>
          </p:cNvPr>
          <p:cNvGrpSpPr/>
          <p:nvPr/>
        </p:nvGrpSpPr>
        <p:grpSpPr>
          <a:xfrm>
            <a:off x="-12193083" y="-2452628"/>
            <a:ext cx="2826260" cy="1456689"/>
            <a:chOff x="-3218686" y="600354"/>
            <a:chExt cx="2826260" cy="1456689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A4CCD8C-64E6-49C9-9BCD-2EEA633359D7}"/>
                </a:ext>
              </a:extLst>
            </p:cNvPr>
            <p:cNvSpPr txBox="1"/>
            <p:nvPr/>
          </p:nvSpPr>
          <p:spPr>
            <a:xfrm>
              <a:off x="-1734241" y="1043184"/>
              <a:ext cx="1132838" cy="18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rotesque" panose="020B0604020202020204" pitchFamily="34" charset="0"/>
                </a:rPr>
                <a:t>ASA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6A76973F-6B54-443F-A23C-7E98249A1EDA}"/>
                </a:ext>
              </a:extLst>
            </p:cNvPr>
            <p:cNvSpPr txBox="1"/>
            <p:nvPr/>
          </p:nvSpPr>
          <p:spPr>
            <a:xfrm>
              <a:off x="-2973280" y="1595378"/>
              <a:ext cx="2580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rotesque" panose="020B0604020202020204" pitchFamily="34" charset="0"/>
                </a:rPr>
                <a:t>UENTETOBA</a:t>
              </a:r>
            </a:p>
          </p:txBody>
        </p:sp>
        <p:sp>
          <p:nvSpPr>
            <p:cNvPr id="26" name="Arco 25">
              <a:extLst>
                <a:ext uri="{FF2B5EF4-FFF2-40B4-BE49-F238E27FC236}">
                  <a16:creationId xmlns:a16="http://schemas.microsoft.com/office/drawing/2014/main" id="{EF96D412-2CD6-48B0-BEC3-683946C7164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-2114406" y="672914"/>
              <a:ext cx="552194" cy="552194"/>
            </a:xfrm>
            <a:prstGeom prst="arc">
              <a:avLst>
                <a:gd name="adj1" fmla="val 16200000"/>
                <a:gd name="adj2" fmla="val 10664999"/>
              </a:avLst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o 26">
              <a:extLst>
                <a:ext uri="{FF2B5EF4-FFF2-40B4-BE49-F238E27FC236}">
                  <a16:creationId xmlns:a16="http://schemas.microsoft.com/office/drawing/2014/main" id="{C778B24B-8AA6-495B-A3B5-B816827908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-2389534" y="600354"/>
              <a:ext cx="733792" cy="733791"/>
            </a:xfrm>
            <a:prstGeom prst="arc">
              <a:avLst>
                <a:gd name="adj1" fmla="val 16200000"/>
                <a:gd name="adj2" fmla="val 10664999"/>
              </a:avLst>
            </a:prstGeom>
            <a:ln w="889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9609C2CF-F589-4F0A-8923-A59F8F483001}"/>
                </a:ext>
              </a:extLst>
            </p:cNvPr>
            <p:cNvGrpSpPr/>
            <p:nvPr/>
          </p:nvGrpSpPr>
          <p:grpSpPr>
            <a:xfrm>
              <a:off x="-3218686" y="1089815"/>
              <a:ext cx="602462" cy="878332"/>
              <a:chOff x="8610438" y="983160"/>
              <a:chExt cx="3024344" cy="4409200"/>
            </a:xfrm>
          </p:grpSpPr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E2C5DC1E-867F-4113-8013-16FB4F7A2210}"/>
                  </a:ext>
                </a:extLst>
              </p:cNvPr>
              <p:cNvGrpSpPr/>
              <p:nvPr/>
            </p:nvGrpSpPr>
            <p:grpSpPr>
              <a:xfrm>
                <a:off x="9177103" y="983160"/>
                <a:ext cx="2457679" cy="4409200"/>
                <a:chOff x="9177101" y="947749"/>
                <a:chExt cx="2457681" cy="4409200"/>
              </a:xfrm>
            </p:grpSpPr>
            <p:cxnSp>
              <p:nvCxnSpPr>
                <p:cNvPr id="33" name="Conector recto 32">
                  <a:extLst>
                    <a:ext uri="{FF2B5EF4-FFF2-40B4-BE49-F238E27FC236}">
                      <a16:creationId xmlns:a16="http://schemas.microsoft.com/office/drawing/2014/main" id="{1D3DE865-1E0B-41AB-A9FA-1EDDB20DA3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4539" y="947749"/>
                  <a:ext cx="2" cy="4409200"/>
                </a:xfrm>
                <a:prstGeom prst="line">
                  <a:avLst/>
                </a:prstGeom>
                <a:ln w="889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cto 33">
                  <a:extLst>
                    <a:ext uri="{FF2B5EF4-FFF2-40B4-BE49-F238E27FC236}">
                      <a16:creationId xmlns:a16="http://schemas.microsoft.com/office/drawing/2014/main" id="{8F32470B-90F7-47EB-807B-F918754F6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7101" y="947749"/>
                  <a:ext cx="2457681" cy="0"/>
                </a:xfrm>
                <a:prstGeom prst="line">
                  <a:avLst/>
                </a:prstGeom>
                <a:ln w="889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upo 29">
                <a:extLst>
                  <a:ext uri="{FF2B5EF4-FFF2-40B4-BE49-F238E27FC236}">
                    <a16:creationId xmlns:a16="http://schemas.microsoft.com/office/drawing/2014/main" id="{D24D5E8A-0706-483B-A528-27E625081F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10438" y="1482642"/>
                <a:ext cx="1951174" cy="3500500"/>
                <a:chOff x="8208661" y="729175"/>
                <a:chExt cx="2457681" cy="4409200"/>
              </a:xfrm>
            </p:grpSpPr>
            <p:cxnSp>
              <p:nvCxnSpPr>
                <p:cNvPr id="31" name="Conector recto 30">
                  <a:extLst>
                    <a:ext uri="{FF2B5EF4-FFF2-40B4-BE49-F238E27FC236}">
                      <a16:creationId xmlns:a16="http://schemas.microsoft.com/office/drawing/2014/main" id="{066DB44E-41B7-40E5-850C-3C5D2387D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95743" y="729175"/>
                  <a:ext cx="0" cy="4409200"/>
                </a:xfrm>
                <a:prstGeom prst="line">
                  <a:avLst/>
                </a:prstGeom>
                <a:ln w="889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recto 31">
                  <a:extLst>
                    <a:ext uri="{FF2B5EF4-FFF2-40B4-BE49-F238E27FC236}">
                      <a16:creationId xmlns:a16="http://schemas.microsoft.com/office/drawing/2014/main" id="{6442C52A-2E94-4260-A127-668355C530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8661" y="975709"/>
                  <a:ext cx="2457681" cy="0"/>
                </a:xfrm>
                <a:prstGeom prst="line">
                  <a:avLst/>
                </a:prstGeom>
                <a:ln w="889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CAB71DA-FCDE-4765-BEAE-75844B3839BE}"/>
              </a:ext>
            </a:extLst>
          </p:cNvPr>
          <p:cNvSpPr/>
          <p:nvPr/>
        </p:nvSpPr>
        <p:spPr>
          <a:xfrm>
            <a:off x="12748726" y="-3315122"/>
            <a:ext cx="3853797" cy="942889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Imagen 39" descr="Logotipo&#10;&#10;Descripción generada automáticamente">
            <a:extLst>
              <a:ext uri="{FF2B5EF4-FFF2-40B4-BE49-F238E27FC236}">
                <a16:creationId xmlns:a16="http://schemas.microsoft.com/office/drawing/2014/main" id="{944AB4EC-4F04-46ED-8A23-6590858AB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6446" y="1156996"/>
            <a:ext cx="739192" cy="484661"/>
          </a:xfrm>
          <a:prstGeom prst="rect">
            <a:avLst/>
          </a:prstGeom>
        </p:spPr>
      </p:pic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91BA8D6E-09EA-4888-A82C-64CA49C11B0B}"/>
              </a:ext>
            </a:extLst>
          </p:cNvPr>
          <p:cNvCxnSpPr>
            <a:cxnSpLocks/>
          </p:cNvCxnSpPr>
          <p:nvPr/>
        </p:nvCxnSpPr>
        <p:spPr>
          <a:xfrm>
            <a:off x="-4142797" y="1383036"/>
            <a:ext cx="2468593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93144A03-B3C2-450B-AA34-3338D2017B3C}"/>
              </a:ext>
            </a:extLst>
          </p:cNvPr>
          <p:cNvGrpSpPr/>
          <p:nvPr/>
        </p:nvGrpSpPr>
        <p:grpSpPr>
          <a:xfrm>
            <a:off x="-1716811" y="556221"/>
            <a:ext cx="635110" cy="359503"/>
            <a:chOff x="2018623" y="46956"/>
            <a:chExt cx="635110" cy="359503"/>
          </a:xfrm>
        </p:grpSpPr>
        <p:sp>
          <p:nvSpPr>
            <p:cNvPr id="73" name="Forma libre: forma 72">
              <a:extLst>
                <a:ext uri="{FF2B5EF4-FFF2-40B4-BE49-F238E27FC236}">
                  <a16:creationId xmlns:a16="http://schemas.microsoft.com/office/drawing/2014/main" id="{D99C14E9-DF35-4BB7-B4E8-EB9EF82A7CD5}"/>
                </a:ext>
              </a:extLst>
            </p:cNvPr>
            <p:cNvSpPr/>
            <p:nvPr/>
          </p:nvSpPr>
          <p:spPr>
            <a:xfrm>
              <a:off x="2296680" y="46956"/>
              <a:ext cx="125952" cy="126001"/>
            </a:xfrm>
            <a:custGeom>
              <a:avLst/>
              <a:gdLst>
                <a:gd name="connsiteX0" fmla="*/ 80801 w 125952"/>
                <a:gd name="connsiteY0" fmla="*/ 125187 h 126001"/>
                <a:gd name="connsiteX1" fmla="*/ 17800 w 125952"/>
                <a:gd name="connsiteY1" fmla="*/ 62187 h 126001"/>
                <a:gd name="connsiteX2" fmla="*/ 80801 w 125952"/>
                <a:gd name="connsiteY2" fmla="*/ -814 h 126001"/>
                <a:gd name="connsiteX3" fmla="*/ 143752 w 125952"/>
                <a:gd name="connsiteY3" fmla="*/ 59713 h 1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52" h="126001">
                  <a:moveTo>
                    <a:pt x="80801" y="125187"/>
                  </a:moveTo>
                  <a:cubicBezTo>
                    <a:pt x="46005" y="125187"/>
                    <a:pt x="17800" y="96981"/>
                    <a:pt x="17800" y="62187"/>
                  </a:cubicBezTo>
                  <a:cubicBezTo>
                    <a:pt x="17800" y="27392"/>
                    <a:pt x="46005" y="-814"/>
                    <a:pt x="80801" y="-814"/>
                  </a:cubicBezTo>
                  <a:cubicBezTo>
                    <a:pt x="114633" y="-814"/>
                    <a:pt x="142424" y="25907"/>
                    <a:pt x="143752" y="59713"/>
                  </a:cubicBezTo>
                </a:path>
              </a:pathLst>
            </a:custGeom>
            <a:noFill/>
            <a:ln w="1300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orma libre: forma 73">
              <a:extLst>
                <a:ext uri="{FF2B5EF4-FFF2-40B4-BE49-F238E27FC236}">
                  <a16:creationId xmlns:a16="http://schemas.microsoft.com/office/drawing/2014/main" id="{5EFD1758-3695-4722-9ECE-70612FC161B7}"/>
                </a:ext>
              </a:extLst>
            </p:cNvPr>
            <p:cNvSpPr/>
            <p:nvPr/>
          </p:nvSpPr>
          <p:spPr>
            <a:xfrm>
              <a:off x="2257911" y="56446"/>
              <a:ext cx="151369" cy="151428"/>
            </a:xfrm>
            <a:custGeom>
              <a:avLst/>
              <a:gdLst>
                <a:gd name="connsiteX0" fmla="*/ 93514 w 151369"/>
                <a:gd name="connsiteY0" fmla="*/ 150614 h 151428"/>
                <a:gd name="connsiteX1" fmla="*/ 17800 w 151369"/>
                <a:gd name="connsiteY1" fmla="*/ 74900 h 151428"/>
                <a:gd name="connsiteX2" fmla="*/ 93514 w 151369"/>
                <a:gd name="connsiteY2" fmla="*/ -814 h 151428"/>
                <a:gd name="connsiteX3" fmla="*/ 169170 w 151369"/>
                <a:gd name="connsiteY3" fmla="*/ 71928 h 15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69" h="151428">
                  <a:moveTo>
                    <a:pt x="93514" y="150614"/>
                  </a:moveTo>
                  <a:cubicBezTo>
                    <a:pt x="51699" y="150614"/>
                    <a:pt x="17800" y="116716"/>
                    <a:pt x="17800" y="74900"/>
                  </a:cubicBezTo>
                  <a:cubicBezTo>
                    <a:pt x="17800" y="33084"/>
                    <a:pt x="51699" y="-814"/>
                    <a:pt x="93514" y="-814"/>
                  </a:cubicBezTo>
                  <a:cubicBezTo>
                    <a:pt x="134174" y="-814"/>
                    <a:pt x="167574" y="31300"/>
                    <a:pt x="169170" y="71928"/>
                  </a:cubicBezTo>
                </a:path>
              </a:pathLst>
            </a:custGeom>
            <a:noFill/>
            <a:ln w="13002" cap="flat">
              <a:solidFill>
                <a:srgbClr val="D65B1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947B015D-5C1B-4940-A48C-746FBAD77DAC}"/>
                </a:ext>
              </a:extLst>
            </p:cNvPr>
            <p:cNvSpPr txBox="1"/>
            <p:nvPr/>
          </p:nvSpPr>
          <p:spPr>
            <a:xfrm>
              <a:off x="2018623" y="220126"/>
              <a:ext cx="635110" cy="186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1" spc="0" baseline="0" dirty="0">
                  <a:latin typeface="Grotesque"/>
                  <a:sym typeface="Grotesque"/>
                  <a:rtl val="0"/>
                </a:rPr>
                <a:t>UENTEOBA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3EB21A2E-4835-4BEE-B82A-B09C01CC88EF}"/>
                </a:ext>
              </a:extLst>
            </p:cNvPr>
            <p:cNvSpPr txBox="1"/>
            <p:nvPr/>
          </p:nvSpPr>
          <p:spPr>
            <a:xfrm>
              <a:off x="2277442" y="93436"/>
              <a:ext cx="373820" cy="186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1" spc="0" baseline="0" dirty="0">
                  <a:latin typeface="Grotesque"/>
                  <a:sym typeface="Grotesque"/>
                  <a:rtl val="0"/>
                </a:rPr>
                <a:t>ASA</a:t>
              </a:r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609D9DA1-B717-40FC-9DEB-8AF59A9F0DBD}"/>
                </a:ext>
              </a:extLst>
            </p:cNvPr>
            <p:cNvCxnSpPr/>
            <p:nvPr/>
          </p:nvCxnSpPr>
          <p:spPr>
            <a:xfrm flipV="1">
              <a:off x="2089460" y="229969"/>
              <a:ext cx="0" cy="11443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FA83B7F-952F-4786-8D54-88AC007EB405}"/>
                </a:ext>
              </a:extLst>
            </p:cNvPr>
            <p:cNvCxnSpPr/>
            <p:nvPr/>
          </p:nvCxnSpPr>
          <p:spPr>
            <a:xfrm flipV="1">
              <a:off x="2070985" y="252146"/>
              <a:ext cx="0" cy="82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44D6E55-E3FC-4A09-9C6A-D6CC5207B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6998" y="252840"/>
              <a:ext cx="61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AAD5024B-81EC-4B87-B76D-68E3D8AE8E69}"/>
                </a:ext>
              </a:extLst>
            </p:cNvPr>
            <p:cNvCxnSpPr>
              <a:cxnSpLocks/>
            </p:cNvCxnSpPr>
            <p:nvPr/>
          </p:nvCxnSpPr>
          <p:spPr>
            <a:xfrm>
              <a:off x="2085056" y="229969"/>
              <a:ext cx="72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5AD022D3-E10B-41BF-A83B-6A1E291B0257}"/>
              </a:ext>
            </a:extLst>
          </p:cNvPr>
          <p:cNvGrpSpPr/>
          <p:nvPr/>
        </p:nvGrpSpPr>
        <p:grpSpPr>
          <a:xfrm>
            <a:off x="-2206223" y="1191614"/>
            <a:ext cx="635110" cy="359503"/>
            <a:chOff x="8619" y="-640263"/>
            <a:chExt cx="635110" cy="359503"/>
          </a:xfrm>
        </p:grpSpPr>
        <p:sp>
          <p:nvSpPr>
            <p:cNvPr id="94" name="Forma libre: forma 93">
              <a:extLst>
                <a:ext uri="{FF2B5EF4-FFF2-40B4-BE49-F238E27FC236}">
                  <a16:creationId xmlns:a16="http://schemas.microsoft.com/office/drawing/2014/main" id="{D51DD4B2-F604-49BC-B8F3-965DF92B50BC}"/>
                </a:ext>
              </a:extLst>
            </p:cNvPr>
            <p:cNvSpPr/>
            <p:nvPr/>
          </p:nvSpPr>
          <p:spPr>
            <a:xfrm>
              <a:off x="286676" y="-640263"/>
              <a:ext cx="125952" cy="126001"/>
            </a:xfrm>
            <a:custGeom>
              <a:avLst/>
              <a:gdLst>
                <a:gd name="connsiteX0" fmla="*/ 80801 w 125952"/>
                <a:gd name="connsiteY0" fmla="*/ 125187 h 126001"/>
                <a:gd name="connsiteX1" fmla="*/ 17800 w 125952"/>
                <a:gd name="connsiteY1" fmla="*/ 62187 h 126001"/>
                <a:gd name="connsiteX2" fmla="*/ 80801 w 125952"/>
                <a:gd name="connsiteY2" fmla="*/ -814 h 126001"/>
                <a:gd name="connsiteX3" fmla="*/ 143752 w 125952"/>
                <a:gd name="connsiteY3" fmla="*/ 59713 h 12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52" h="126001">
                  <a:moveTo>
                    <a:pt x="80801" y="125187"/>
                  </a:moveTo>
                  <a:cubicBezTo>
                    <a:pt x="46005" y="125187"/>
                    <a:pt x="17800" y="96981"/>
                    <a:pt x="17800" y="62187"/>
                  </a:cubicBezTo>
                  <a:cubicBezTo>
                    <a:pt x="17800" y="27392"/>
                    <a:pt x="46005" y="-814"/>
                    <a:pt x="80801" y="-814"/>
                  </a:cubicBezTo>
                  <a:cubicBezTo>
                    <a:pt x="114633" y="-814"/>
                    <a:pt x="142424" y="25907"/>
                    <a:pt x="143752" y="59713"/>
                  </a:cubicBezTo>
                </a:path>
              </a:pathLst>
            </a:custGeom>
            <a:noFill/>
            <a:ln w="13002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orma libre: forma 94">
              <a:extLst>
                <a:ext uri="{FF2B5EF4-FFF2-40B4-BE49-F238E27FC236}">
                  <a16:creationId xmlns:a16="http://schemas.microsoft.com/office/drawing/2014/main" id="{BC40470F-376F-415B-9611-38192B061CCD}"/>
                </a:ext>
              </a:extLst>
            </p:cNvPr>
            <p:cNvSpPr/>
            <p:nvPr/>
          </p:nvSpPr>
          <p:spPr>
            <a:xfrm>
              <a:off x="247907" y="-630773"/>
              <a:ext cx="151369" cy="151428"/>
            </a:xfrm>
            <a:custGeom>
              <a:avLst/>
              <a:gdLst>
                <a:gd name="connsiteX0" fmla="*/ 93514 w 151369"/>
                <a:gd name="connsiteY0" fmla="*/ 150614 h 151428"/>
                <a:gd name="connsiteX1" fmla="*/ 17800 w 151369"/>
                <a:gd name="connsiteY1" fmla="*/ 74900 h 151428"/>
                <a:gd name="connsiteX2" fmla="*/ 93514 w 151369"/>
                <a:gd name="connsiteY2" fmla="*/ -814 h 151428"/>
                <a:gd name="connsiteX3" fmla="*/ 169170 w 151369"/>
                <a:gd name="connsiteY3" fmla="*/ 71928 h 15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369" h="151428">
                  <a:moveTo>
                    <a:pt x="93514" y="150614"/>
                  </a:moveTo>
                  <a:cubicBezTo>
                    <a:pt x="51699" y="150614"/>
                    <a:pt x="17800" y="116716"/>
                    <a:pt x="17800" y="74900"/>
                  </a:cubicBezTo>
                  <a:cubicBezTo>
                    <a:pt x="17800" y="33084"/>
                    <a:pt x="51699" y="-814"/>
                    <a:pt x="93514" y="-814"/>
                  </a:cubicBezTo>
                  <a:cubicBezTo>
                    <a:pt x="134174" y="-814"/>
                    <a:pt x="167574" y="31300"/>
                    <a:pt x="169170" y="71928"/>
                  </a:cubicBezTo>
                </a:path>
              </a:pathLst>
            </a:custGeom>
            <a:noFill/>
            <a:ln w="13002" cap="flat">
              <a:solidFill>
                <a:srgbClr val="D65B1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D8D1C123-F8A6-4A41-A8E7-3056019A1631}"/>
                </a:ext>
              </a:extLst>
            </p:cNvPr>
            <p:cNvSpPr txBox="1"/>
            <p:nvPr/>
          </p:nvSpPr>
          <p:spPr>
            <a:xfrm>
              <a:off x="8619" y="-467093"/>
              <a:ext cx="635110" cy="186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1" spc="0" baseline="0" dirty="0">
                  <a:solidFill>
                    <a:schemeClr val="accent2"/>
                  </a:solidFill>
                  <a:latin typeface="Grotesque"/>
                  <a:sym typeface="Grotesque"/>
                  <a:rtl val="0"/>
                </a:rPr>
                <a:t>UENTEOBA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6174AD8A-816C-4A54-BDD2-2C64A602D44B}"/>
                </a:ext>
              </a:extLst>
            </p:cNvPr>
            <p:cNvSpPr txBox="1"/>
            <p:nvPr/>
          </p:nvSpPr>
          <p:spPr>
            <a:xfrm>
              <a:off x="267438" y="-593783"/>
              <a:ext cx="373820" cy="186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11" spc="0" baseline="0">
                  <a:solidFill>
                    <a:schemeClr val="accent2"/>
                  </a:solidFill>
                  <a:latin typeface="Grotesque"/>
                  <a:sym typeface="Grotesque"/>
                  <a:rtl val="0"/>
                </a:rPr>
                <a:t>ASA</a:t>
              </a:r>
            </a:p>
          </p:txBody>
        </p: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0759CD4A-BB71-40BB-B49E-2933FD89CB83}"/>
                </a:ext>
              </a:extLst>
            </p:cNvPr>
            <p:cNvCxnSpPr/>
            <p:nvPr/>
          </p:nvCxnSpPr>
          <p:spPr>
            <a:xfrm flipV="1">
              <a:off x="79456" y="-457250"/>
              <a:ext cx="0" cy="11443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3BE569AC-021C-4419-89D4-4B10F222928F}"/>
                </a:ext>
              </a:extLst>
            </p:cNvPr>
            <p:cNvCxnSpPr/>
            <p:nvPr/>
          </p:nvCxnSpPr>
          <p:spPr>
            <a:xfrm flipV="1">
              <a:off x="60981" y="-435073"/>
              <a:ext cx="0" cy="8280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8E91109D-A151-4134-98BC-F1E1510E51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4" y="-434379"/>
              <a:ext cx="612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74276CCF-D552-4FBB-A4D3-3A215324805B}"/>
                </a:ext>
              </a:extLst>
            </p:cNvPr>
            <p:cNvCxnSpPr>
              <a:cxnSpLocks/>
            </p:cNvCxnSpPr>
            <p:nvPr/>
          </p:nvCxnSpPr>
          <p:spPr>
            <a:xfrm>
              <a:off x="75052" y="-457250"/>
              <a:ext cx="72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5F06391D-E4C1-4ECE-BFD2-705112D5C3F6}"/>
              </a:ext>
            </a:extLst>
          </p:cNvPr>
          <p:cNvCxnSpPr>
            <a:cxnSpLocks/>
          </p:cNvCxnSpPr>
          <p:nvPr/>
        </p:nvCxnSpPr>
        <p:spPr>
          <a:xfrm>
            <a:off x="-3101968" y="5888177"/>
            <a:ext cx="138588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ector recto 108">
            <a:extLst>
              <a:ext uri="{FF2B5EF4-FFF2-40B4-BE49-F238E27FC236}">
                <a16:creationId xmlns:a16="http://schemas.microsoft.com/office/drawing/2014/main" id="{F92CBA07-9B1B-49C3-A0FC-9A1180FAAF68}"/>
              </a:ext>
            </a:extLst>
          </p:cNvPr>
          <p:cNvCxnSpPr>
            <a:cxnSpLocks/>
          </p:cNvCxnSpPr>
          <p:nvPr/>
        </p:nvCxnSpPr>
        <p:spPr>
          <a:xfrm>
            <a:off x="-2381937" y="5645647"/>
            <a:ext cx="32314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ector recto 113">
            <a:extLst>
              <a:ext uri="{FF2B5EF4-FFF2-40B4-BE49-F238E27FC236}">
                <a16:creationId xmlns:a16="http://schemas.microsoft.com/office/drawing/2014/main" id="{89CCA06B-974B-4800-95AA-A4784BF7CC3E}"/>
              </a:ext>
            </a:extLst>
          </p:cNvPr>
          <p:cNvCxnSpPr>
            <a:cxnSpLocks/>
          </p:cNvCxnSpPr>
          <p:nvPr/>
        </p:nvCxnSpPr>
        <p:spPr>
          <a:xfrm>
            <a:off x="-3043155" y="5945251"/>
            <a:ext cx="138588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Conector recto 114">
            <a:extLst>
              <a:ext uri="{FF2B5EF4-FFF2-40B4-BE49-F238E27FC236}">
                <a16:creationId xmlns:a16="http://schemas.microsoft.com/office/drawing/2014/main" id="{8106D026-FD3F-444E-AB69-F2771C1BC59B}"/>
              </a:ext>
            </a:extLst>
          </p:cNvPr>
          <p:cNvCxnSpPr>
            <a:cxnSpLocks/>
          </p:cNvCxnSpPr>
          <p:nvPr/>
        </p:nvCxnSpPr>
        <p:spPr>
          <a:xfrm>
            <a:off x="-3102698" y="5832475"/>
            <a:ext cx="138588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7AB527F8-0254-4AE3-942E-B130EE7010BD}"/>
              </a:ext>
            </a:extLst>
          </p:cNvPr>
          <p:cNvCxnSpPr>
            <a:cxnSpLocks/>
          </p:cNvCxnSpPr>
          <p:nvPr/>
        </p:nvCxnSpPr>
        <p:spPr>
          <a:xfrm>
            <a:off x="-3043155" y="5777611"/>
            <a:ext cx="138588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Conector recto 116">
            <a:extLst>
              <a:ext uri="{FF2B5EF4-FFF2-40B4-BE49-F238E27FC236}">
                <a16:creationId xmlns:a16="http://schemas.microsoft.com/office/drawing/2014/main" id="{39FB6A06-C98C-4120-9F5D-6DD351A84B0E}"/>
              </a:ext>
            </a:extLst>
          </p:cNvPr>
          <p:cNvCxnSpPr>
            <a:cxnSpLocks/>
          </p:cNvCxnSpPr>
          <p:nvPr/>
        </p:nvCxnSpPr>
        <p:spPr>
          <a:xfrm>
            <a:off x="-2396166" y="5702721"/>
            <a:ext cx="32314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D8D3BE6E-B72A-4498-99A8-89C1782C7B5F}"/>
              </a:ext>
            </a:extLst>
          </p:cNvPr>
          <p:cNvCxnSpPr>
            <a:cxnSpLocks/>
          </p:cNvCxnSpPr>
          <p:nvPr/>
        </p:nvCxnSpPr>
        <p:spPr>
          <a:xfrm>
            <a:off x="-2381937" y="5589945"/>
            <a:ext cx="32314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Conector recto 118">
            <a:extLst>
              <a:ext uri="{FF2B5EF4-FFF2-40B4-BE49-F238E27FC236}">
                <a16:creationId xmlns:a16="http://schemas.microsoft.com/office/drawing/2014/main" id="{3408E59B-5E6C-4E42-A934-F84F25B9F146}"/>
              </a:ext>
            </a:extLst>
          </p:cNvPr>
          <p:cNvCxnSpPr>
            <a:cxnSpLocks/>
          </p:cNvCxnSpPr>
          <p:nvPr/>
        </p:nvCxnSpPr>
        <p:spPr>
          <a:xfrm>
            <a:off x="-2450394" y="5535081"/>
            <a:ext cx="32314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2FE22A69-9C05-42DE-85EF-CF973500D434}"/>
              </a:ext>
            </a:extLst>
          </p:cNvPr>
          <p:cNvCxnSpPr>
            <a:cxnSpLocks/>
          </p:cNvCxnSpPr>
          <p:nvPr/>
        </p:nvCxnSpPr>
        <p:spPr>
          <a:xfrm>
            <a:off x="-1969406" y="644448"/>
            <a:ext cx="317385" cy="310031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9DE22CB-7F67-4AF0-9AD8-346368A863D5}"/>
              </a:ext>
            </a:extLst>
          </p:cNvPr>
          <p:cNvGrpSpPr/>
          <p:nvPr/>
        </p:nvGrpSpPr>
        <p:grpSpPr>
          <a:xfrm>
            <a:off x="3606866" y="1243341"/>
            <a:ext cx="2166427" cy="307776"/>
            <a:chOff x="6485502" y="4416995"/>
            <a:chExt cx="4292100" cy="803599"/>
          </a:xfrm>
        </p:grpSpPr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22DF66E3-DD1C-440B-8B14-A988F463D71C}"/>
                </a:ext>
              </a:extLst>
            </p:cNvPr>
            <p:cNvSpPr/>
            <p:nvPr/>
          </p:nvSpPr>
          <p:spPr>
            <a:xfrm rot="16200000">
              <a:off x="8325713" y="2656742"/>
              <a:ext cx="611678" cy="429210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3AD87903-FB43-48F1-9730-9B80DBA8712E}"/>
                </a:ext>
              </a:extLst>
            </p:cNvPr>
            <p:cNvSpPr txBox="1"/>
            <p:nvPr/>
          </p:nvSpPr>
          <p:spPr>
            <a:xfrm>
              <a:off x="7673569" y="4416995"/>
              <a:ext cx="2069169" cy="803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Grotesque" panose="020B0504020202020204" pitchFamily="34" charset="0"/>
                </a:rPr>
                <a:t>GALERIA</a:t>
              </a:r>
            </a:p>
          </p:txBody>
        </p:sp>
      </p:grp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BB14A44A-54FF-4DA6-BBDC-6A2A805E5EE2}"/>
              </a:ext>
            </a:extLst>
          </p:cNvPr>
          <p:cNvCxnSpPr>
            <a:cxnSpLocks/>
          </p:cNvCxnSpPr>
          <p:nvPr/>
        </p:nvCxnSpPr>
        <p:spPr>
          <a:xfrm flipH="1">
            <a:off x="-1637836" y="715515"/>
            <a:ext cx="0" cy="233325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0C9A42CD-9BBF-4018-8934-8612D4380F24}"/>
              </a:ext>
            </a:extLst>
          </p:cNvPr>
          <p:cNvGrpSpPr/>
          <p:nvPr/>
        </p:nvGrpSpPr>
        <p:grpSpPr>
          <a:xfrm>
            <a:off x="-2216778" y="4942847"/>
            <a:ext cx="1774812" cy="276999"/>
            <a:chOff x="558294" y="1082818"/>
            <a:chExt cx="1774812" cy="276999"/>
          </a:xfrm>
        </p:grpSpPr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AECE8E6F-F9EE-48CE-BA44-2834A5DB3B9C}"/>
                </a:ext>
              </a:extLst>
            </p:cNvPr>
            <p:cNvSpPr/>
            <p:nvPr/>
          </p:nvSpPr>
          <p:spPr>
            <a:xfrm>
              <a:off x="558294" y="1104039"/>
              <a:ext cx="1774812" cy="2335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adroTexto 138">
              <a:extLst>
                <a:ext uri="{FF2B5EF4-FFF2-40B4-BE49-F238E27FC236}">
                  <a16:creationId xmlns:a16="http://schemas.microsoft.com/office/drawing/2014/main" id="{301F3C94-FF74-4869-A511-DD078C329676}"/>
                </a:ext>
              </a:extLst>
            </p:cNvPr>
            <p:cNvSpPr txBox="1"/>
            <p:nvPr/>
          </p:nvSpPr>
          <p:spPr>
            <a:xfrm>
              <a:off x="990621" y="1082818"/>
              <a:ext cx="9101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  <a:latin typeface="Grotesque" panose="020B0504020202020204" pitchFamily="34" charset="0"/>
                </a:rPr>
                <a:t>GALERIA</a:t>
              </a:r>
            </a:p>
          </p:txBody>
        </p:sp>
      </p:grpSp>
      <p:sp>
        <p:nvSpPr>
          <p:cNvPr id="150" name="Elipse 149">
            <a:extLst>
              <a:ext uri="{FF2B5EF4-FFF2-40B4-BE49-F238E27FC236}">
                <a16:creationId xmlns:a16="http://schemas.microsoft.com/office/drawing/2014/main" id="{8B1008FF-4FA8-4745-98BB-8B7253CF9004}"/>
              </a:ext>
            </a:extLst>
          </p:cNvPr>
          <p:cNvSpPr>
            <a:spLocks noChangeAspect="1"/>
          </p:cNvSpPr>
          <p:nvPr/>
        </p:nvSpPr>
        <p:spPr>
          <a:xfrm>
            <a:off x="3411620" y="2878541"/>
            <a:ext cx="577459" cy="5774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Gráfico 112">
            <a:extLst>
              <a:ext uri="{FF2B5EF4-FFF2-40B4-BE49-F238E27FC236}">
                <a16:creationId xmlns:a16="http://schemas.microsoft.com/office/drawing/2014/main" id="{B8BD0445-60F7-44BE-A2EE-5CC008DB1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834" y="213240"/>
            <a:ext cx="1647186" cy="1080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88808F-3F2B-45A6-924D-2B7AB6F91E7D}"/>
              </a:ext>
            </a:extLst>
          </p:cNvPr>
          <p:cNvSpPr/>
          <p:nvPr/>
        </p:nvSpPr>
        <p:spPr>
          <a:xfrm rot="5400000">
            <a:off x="-376633" y="5113237"/>
            <a:ext cx="392647" cy="2771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3125085-D0FD-4839-A17D-4C581EAD60A5}"/>
              </a:ext>
            </a:extLst>
          </p:cNvPr>
          <p:cNvSpPr/>
          <p:nvPr/>
        </p:nvSpPr>
        <p:spPr>
          <a:xfrm>
            <a:off x="-1057724" y="6452898"/>
            <a:ext cx="81243" cy="97150"/>
          </a:xfrm>
          <a:custGeom>
            <a:avLst/>
            <a:gdLst>
              <a:gd name="connsiteX0" fmla="*/ 190500 w 192517"/>
              <a:gd name="connsiteY0" fmla="*/ 213932 h 234808"/>
              <a:gd name="connsiteX1" fmla="*/ 60103 w 192517"/>
              <a:gd name="connsiteY1" fmla="*/ 6096 h 234808"/>
              <a:gd name="connsiteX2" fmla="*/ 49149 w 192517"/>
              <a:gd name="connsiteY2" fmla="*/ 0 h 234808"/>
              <a:gd name="connsiteX3" fmla="*/ 38100 w 192517"/>
              <a:gd name="connsiteY3" fmla="*/ 6096 h 234808"/>
              <a:gd name="connsiteX4" fmla="*/ 0 w 192517"/>
              <a:gd name="connsiteY4" fmla="*/ 67247 h 234808"/>
              <a:gd name="connsiteX5" fmla="*/ 81725 w 192517"/>
              <a:gd name="connsiteY5" fmla="*/ 199454 h 234808"/>
              <a:gd name="connsiteX6" fmla="*/ 85725 w 192517"/>
              <a:gd name="connsiteY6" fmla="*/ 234791 h 234808"/>
              <a:gd name="connsiteX7" fmla="*/ 178117 w 192517"/>
              <a:gd name="connsiteY7" fmla="*/ 234791 h 234808"/>
              <a:gd name="connsiteX8" fmla="*/ 192500 w 192517"/>
              <a:gd name="connsiteY8" fmla="*/ 221776 h 234808"/>
              <a:gd name="connsiteX9" fmla="*/ 190500 w 192517"/>
              <a:gd name="connsiteY9" fmla="*/ 213932 h 23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17" h="234808">
                <a:moveTo>
                  <a:pt x="190500" y="213932"/>
                </a:moveTo>
                <a:lnTo>
                  <a:pt x="60103" y="6096"/>
                </a:lnTo>
                <a:cubicBezTo>
                  <a:pt x="57769" y="2287"/>
                  <a:pt x="53615" y="-25"/>
                  <a:pt x="49149" y="0"/>
                </a:cubicBezTo>
                <a:cubicBezTo>
                  <a:pt x="44663" y="-2"/>
                  <a:pt x="40490" y="2300"/>
                  <a:pt x="38100" y="6096"/>
                </a:cubicBezTo>
                <a:lnTo>
                  <a:pt x="0" y="67247"/>
                </a:lnTo>
                <a:lnTo>
                  <a:pt x="81725" y="199454"/>
                </a:lnTo>
                <a:cubicBezTo>
                  <a:pt x="88641" y="209912"/>
                  <a:pt x="90127" y="223051"/>
                  <a:pt x="85725" y="234791"/>
                </a:cubicBezTo>
                <a:lnTo>
                  <a:pt x="178117" y="234791"/>
                </a:lnTo>
                <a:cubicBezTo>
                  <a:pt x="185683" y="235170"/>
                  <a:pt x="192123" y="229342"/>
                  <a:pt x="192500" y="221776"/>
                </a:cubicBezTo>
                <a:cubicBezTo>
                  <a:pt x="192638" y="219020"/>
                  <a:pt x="191941" y="216286"/>
                  <a:pt x="190500" y="2139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864F3B4A-04BE-4B1A-AE27-726CF3B388DF}"/>
              </a:ext>
            </a:extLst>
          </p:cNvPr>
          <p:cNvSpPr/>
          <p:nvPr/>
        </p:nvSpPr>
        <p:spPr>
          <a:xfrm>
            <a:off x="-1223993" y="6400284"/>
            <a:ext cx="187832" cy="149809"/>
          </a:xfrm>
          <a:custGeom>
            <a:avLst/>
            <a:gdLst>
              <a:gd name="connsiteX0" fmla="*/ 442576 w 445097"/>
              <a:gd name="connsiteY0" fmla="*/ 342336 h 362080"/>
              <a:gd name="connsiteX1" fmla="*/ 235407 w 445097"/>
              <a:gd name="connsiteY1" fmla="*/ 5246 h 362080"/>
              <a:gd name="connsiteX2" fmla="*/ 224263 w 445097"/>
              <a:gd name="connsiteY2" fmla="*/ 7 h 362080"/>
              <a:gd name="connsiteX3" fmla="*/ 222549 w 445097"/>
              <a:gd name="connsiteY3" fmla="*/ 7 h 362080"/>
              <a:gd name="connsiteX4" fmla="*/ 220834 w 445097"/>
              <a:gd name="connsiteY4" fmla="*/ 7 h 362080"/>
              <a:gd name="connsiteX5" fmla="*/ 209690 w 445097"/>
              <a:gd name="connsiteY5" fmla="*/ 5246 h 362080"/>
              <a:gd name="connsiteX6" fmla="*/ 2521 w 445097"/>
              <a:gd name="connsiteY6" fmla="*/ 342336 h 362080"/>
              <a:gd name="connsiteX7" fmla="*/ 1473 w 445097"/>
              <a:gd name="connsiteY7" fmla="*/ 356338 h 362080"/>
              <a:gd name="connsiteX8" fmla="*/ 12999 w 445097"/>
              <a:gd name="connsiteY8" fmla="*/ 361957 h 362080"/>
              <a:gd name="connsiteX9" fmla="*/ 432099 w 445097"/>
              <a:gd name="connsiteY9" fmla="*/ 361957 h 362080"/>
              <a:gd name="connsiteX10" fmla="*/ 443624 w 445097"/>
              <a:gd name="connsiteY10" fmla="*/ 356338 h 362080"/>
              <a:gd name="connsiteX11" fmla="*/ 442576 w 445097"/>
              <a:gd name="connsiteY11" fmla="*/ 342336 h 362080"/>
              <a:gd name="connsiteX12" fmla="*/ 257220 w 445097"/>
              <a:gd name="connsiteY12" fmla="*/ 163171 h 362080"/>
              <a:gd name="connsiteX13" fmla="*/ 224263 w 445097"/>
              <a:gd name="connsiteY13" fmla="*/ 192508 h 362080"/>
              <a:gd name="connsiteX14" fmla="*/ 191307 w 445097"/>
              <a:gd name="connsiteY14" fmla="*/ 163171 h 362080"/>
              <a:gd name="connsiteX15" fmla="*/ 136824 w 445097"/>
              <a:gd name="connsiteY15" fmla="*/ 196127 h 362080"/>
              <a:gd name="connsiteX16" fmla="*/ 222549 w 445097"/>
              <a:gd name="connsiteY16" fmla="*/ 57157 h 362080"/>
              <a:gd name="connsiteX17" fmla="*/ 305988 w 445097"/>
              <a:gd name="connsiteY17" fmla="*/ 192508 h 36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45097" h="362080">
                <a:moveTo>
                  <a:pt x="442576" y="342336"/>
                </a:moveTo>
                <a:lnTo>
                  <a:pt x="235407" y="5246"/>
                </a:lnTo>
                <a:cubicBezTo>
                  <a:pt x="232749" y="1812"/>
                  <a:pt x="228604" y="-136"/>
                  <a:pt x="224263" y="7"/>
                </a:cubicBezTo>
                <a:lnTo>
                  <a:pt x="222549" y="7"/>
                </a:lnTo>
                <a:lnTo>
                  <a:pt x="220834" y="7"/>
                </a:lnTo>
                <a:cubicBezTo>
                  <a:pt x="216494" y="-136"/>
                  <a:pt x="212348" y="1812"/>
                  <a:pt x="209690" y="5246"/>
                </a:cubicBezTo>
                <a:lnTo>
                  <a:pt x="2521" y="342336"/>
                </a:lnTo>
                <a:cubicBezTo>
                  <a:pt x="-413" y="346442"/>
                  <a:pt x="-817" y="351841"/>
                  <a:pt x="1473" y="356338"/>
                </a:cubicBezTo>
                <a:cubicBezTo>
                  <a:pt x="3784" y="360412"/>
                  <a:pt x="8365" y="362646"/>
                  <a:pt x="12999" y="361957"/>
                </a:cubicBezTo>
                <a:lnTo>
                  <a:pt x="432099" y="361957"/>
                </a:lnTo>
                <a:cubicBezTo>
                  <a:pt x="436733" y="362646"/>
                  <a:pt x="441313" y="360412"/>
                  <a:pt x="443624" y="356338"/>
                </a:cubicBezTo>
                <a:cubicBezTo>
                  <a:pt x="445915" y="351841"/>
                  <a:pt x="445511" y="346442"/>
                  <a:pt x="442576" y="342336"/>
                </a:cubicBezTo>
                <a:close/>
                <a:moveTo>
                  <a:pt x="257220" y="163171"/>
                </a:moveTo>
                <a:lnTo>
                  <a:pt x="224263" y="192508"/>
                </a:lnTo>
                <a:lnTo>
                  <a:pt x="191307" y="163171"/>
                </a:lnTo>
                <a:lnTo>
                  <a:pt x="136824" y="196127"/>
                </a:lnTo>
                <a:lnTo>
                  <a:pt x="222549" y="57157"/>
                </a:lnTo>
                <a:lnTo>
                  <a:pt x="305988" y="1925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D67CB4B5-1967-4118-9FF0-73EE41BDBCAE}"/>
              </a:ext>
            </a:extLst>
          </p:cNvPr>
          <p:cNvSpPr/>
          <p:nvPr/>
        </p:nvSpPr>
        <p:spPr>
          <a:xfrm>
            <a:off x="-1194389" y="6397174"/>
            <a:ext cx="24117" cy="23645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7" y="57150"/>
                  <a:pt x="28575" y="57150"/>
                </a:cubicBezTo>
                <a:cubicBezTo>
                  <a:pt x="12793" y="57150"/>
                  <a:pt x="0" y="44357"/>
                  <a:pt x="0" y="28575"/>
                </a:cubicBezTo>
                <a:cubicBezTo>
                  <a:pt x="0" y="12793"/>
                  <a:pt x="12793" y="0"/>
                  <a:pt x="28575" y="0"/>
                </a:cubicBezTo>
                <a:cubicBezTo>
                  <a:pt x="44357" y="0"/>
                  <a:pt x="57150" y="12793"/>
                  <a:pt x="57150" y="2857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áfico 146" descr="Calendario mensual con relleno sólido">
            <a:extLst>
              <a:ext uri="{FF2B5EF4-FFF2-40B4-BE49-F238E27FC236}">
                <a16:creationId xmlns:a16="http://schemas.microsoft.com/office/drawing/2014/main" id="{B216AC73-0409-4314-9D13-FA98D1FEA502}"/>
              </a:ext>
            </a:extLst>
          </p:cNvPr>
          <p:cNvGrpSpPr/>
          <p:nvPr/>
        </p:nvGrpSpPr>
        <p:grpSpPr>
          <a:xfrm>
            <a:off x="-656217" y="6397174"/>
            <a:ext cx="224016" cy="172559"/>
            <a:chOff x="7874496" y="13370021"/>
            <a:chExt cx="647700" cy="661809"/>
          </a:xfrm>
          <a:solidFill>
            <a:schemeClr val="accent1"/>
          </a:solidFill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557B5CBA-DB3A-46E2-860C-19B449736C70}"/>
                </a:ext>
              </a:extLst>
            </p:cNvPr>
            <p:cNvSpPr/>
            <p:nvPr/>
          </p:nvSpPr>
          <p:spPr>
            <a:xfrm>
              <a:off x="7874496" y="13498430"/>
              <a:ext cx="647700" cy="533400"/>
            </a:xfrm>
            <a:custGeom>
              <a:avLst/>
              <a:gdLst>
                <a:gd name="connsiteX0" fmla="*/ 590550 w 647700"/>
                <a:gd name="connsiteY0" fmla="*/ 57150 h 533400"/>
                <a:gd name="connsiteX1" fmla="*/ 590550 w 647700"/>
                <a:gd name="connsiteY1" fmla="*/ 133350 h 533400"/>
                <a:gd name="connsiteX2" fmla="*/ 514350 w 647700"/>
                <a:gd name="connsiteY2" fmla="*/ 133350 h 533400"/>
                <a:gd name="connsiteX3" fmla="*/ 514350 w 647700"/>
                <a:gd name="connsiteY3" fmla="*/ 57150 h 533400"/>
                <a:gd name="connsiteX4" fmla="*/ 590550 w 647700"/>
                <a:gd name="connsiteY4" fmla="*/ 57150 h 533400"/>
                <a:gd name="connsiteX5" fmla="*/ 57150 w 647700"/>
                <a:gd name="connsiteY5" fmla="*/ 400050 h 533400"/>
                <a:gd name="connsiteX6" fmla="*/ 133350 w 647700"/>
                <a:gd name="connsiteY6" fmla="*/ 400050 h 533400"/>
                <a:gd name="connsiteX7" fmla="*/ 133350 w 647700"/>
                <a:gd name="connsiteY7" fmla="*/ 476250 h 533400"/>
                <a:gd name="connsiteX8" fmla="*/ 57150 w 647700"/>
                <a:gd name="connsiteY8" fmla="*/ 476250 h 533400"/>
                <a:gd name="connsiteX9" fmla="*/ 57150 w 647700"/>
                <a:gd name="connsiteY9" fmla="*/ 400050 h 533400"/>
                <a:gd name="connsiteX10" fmla="*/ 247650 w 647700"/>
                <a:gd name="connsiteY10" fmla="*/ 57150 h 533400"/>
                <a:gd name="connsiteX11" fmla="*/ 247650 w 647700"/>
                <a:gd name="connsiteY11" fmla="*/ 133350 h 533400"/>
                <a:gd name="connsiteX12" fmla="*/ 171450 w 647700"/>
                <a:gd name="connsiteY12" fmla="*/ 133350 h 533400"/>
                <a:gd name="connsiteX13" fmla="*/ 171450 w 647700"/>
                <a:gd name="connsiteY13" fmla="*/ 57150 h 533400"/>
                <a:gd name="connsiteX14" fmla="*/ 247650 w 647700"/>
                <a:gd name="connsiteY14" fmla="*/ 57150 h 533400"/>
                <a:gd name="connsiteX15" fmla="*/ 361950 w 647700"/>
                <a:gd name="connsiteY15" fmla="*/ 57150 h 533400"/>
                <a:gd name="connsiteX16" fmla="*/ 361950 w 647700"/>
                <a:gd name="connsiteY16" fmla="*/ 133350 h 533400"/>
                <a:gd name="connsiteX17" fmla="*/ 285750 w 647700"/>
                <a:gd name="connsiteY17" fmla="*/ 133350 h 533400"/>
                <a:gd name="connsiteX18" fmla="*/ 285750 w 647700"/>
                <a:gd name="connsiteY18" fmla="*/ 57150 h 533400"/>
                <a:gd name="connsiteX19" fmla="*/ 361950 w 647700"/>
                <a:gd name="connsiteY19" fmla="*/ 57150 h 533400"/>
                <a:gd name="connsiteX20" fmla="*/ 476250 w 647700"/>
                <a:gd name="connsiteY20" fmla="*/ 247650 h 533400"/>
                <a:gd name="connsiteX21" fmla="*/ 400050 w 647700"/>
                <a:gd name="connsiteY21" fmla="*/ 247650 h 533400"/>
                <a:gd name="connsiteX22" fmla="*/ 400050 w 647700"/>
                <a:gd name="connsiteY22" fmla="*/ 171450 h 533400"/>
                <a:gd name="connsiteX23" fmla="*/ 476250 w 647700"/>
                <a:gd name="connsiteY23" fmla="*/ 171450 h 533400"/>
                <a:gd name="connsiteX24" fmla="*/ 476250 w 647700"/>
                <a:gd name="connsiteY24" fmla="*/ 247650 h 533400"/>
                <a:gd name="connsiteX25" fmla="*/ 514350 w 647700"/>
                <a:gd name="connsiteY25" fmla="*/ 247650 h 533400"/>
                <a:gd name="connsiteX26" fmla="*/ 514350 w 647700"/>
                <a:gd name="connsiteY26" fmla="*/ 171450 h 533400"/>
                <a:gd name="connsiteX27" fmla="*/ 590550 w 647700"/>
                <a:gd name="connsiteY27" fmla="*/ 171450 h 533400"/>
                <a:gd name="connsiteX28" fmla="*/ 590550 w 647700"/>
                <a:gd name="connsiteY28" fmla="*/ 247650 h 533400"/>
                <a:gd name="connsiteX29" fmla="*/ 514350 w 647700"/>
                <a:gd name="connsiteY29" fmla="*/ 247650 h 533400"/>
                <a:gd name="connsiteX30" fmla="*/ 514350 w 647700"/>
                <a:gd name="connsiteY30" fmla="*/ 361950 h 533400"/>
                <a:gd name="connsiteX31" fmla="*/ 514350 w 647700"/>
                <a:gd name="connsiteY31" fmla="*/ 285750 h 533400"/>
                <a:gd name="connsiteX32" fmla="*/ 590550 w 647700"/>
                <a:gd name="connsiteY32" fmla="*/ 285750 h 533400"/>
                <a:gd name="connsiteX33" fmla="*/ 590550 w 647700"/>
                <a:gd name="connsiteY33" fmla="*/ 361950 h 533400"/>
                <a:gd name="connsiteX34" fmla="*/ 514350 w 647700"/>
                <a:gd name="connsiteY34" fmla="*/ 361950 h 533400"/>
                <a:gd name="connsiteX35" fmla="*/ 285750 w 647700"/>
                <a:gd name="connsiteY35" fmla="*/ 400050 h 533400"/>
                <a:gd name="connsiteX36" fmla="*/ 361950 w 647700"/>
                <a:gd name="connsiteY36" fmla="*/ 400050 h 533400"/>
                <a:gd name="connsiteX37" fmla="*/ 361950 w 647700"/>
                <a:gd name="connsiteY37" fmla="*/ 476250 h 533400"/>
                <a:gd name="connsiteX38" fmla="*/ 285750 w 647700"/>
                <a:gd name="connsiteY38" fmla="*/ 476250 h 533400"/>
                <a:gd name="connsiteX39" fmla="*/ 285750 w 647700"/>
                <a:gd name="connsiteY39" fmla="*/ 400050 h 533400"/>
                <a:gd name="connsiteX40" fmla="*/ 247650 w 647700"/>
                <a:gd name="connsiteY40" fmla="*/ 400050 h 533400"/>
                <a:gd name="connsiteX41" fmla="*/ 247650 w 647700"/>
                <a:gd name="connsiteY41" fmla="*/ 476250 h 533400"/>
                <a:gd name="connsiteX42" fmla="*/ 171450 w 647700"/>
                <a:gd name="connsiteY42" fmla="*/ 476250 h 533400"/>
                <a:gd name="connsiteX43" fmla="*/ 171450 w 647700"/>
                <a:gd name="connsiteY43" fmla="*/ 400050 h 533400"/>
                <a:gd name="connsiteX44" fmla="*/ 247650 w 647700"/>
                <a:gd name="connsiteY44" fmla="*/ 400050 h 533400"/>
                <a:gd name="connsiteX45" fmla="*/ 171450 w 647700"/>
                <a:gd name="connsiteY45" fmla="*/ 285750 h 533400"/>
                <a:gd name="connsiteX46" fmla="*/ 247650 w 647700"/>
                <a:gd name="connsiteY46" fmla="*/ 285750 h 533400"/>
                <a:gd name="connsiteX47" fmla="*/ 247650 w 647700"/>
                <a:gd name="connsiteY47" fmla="*/ 361950 h 533400"/>
                <a:gd name="connsiteX48" fmla="*/ 171450 w 647700"/>
                <a:gd name="connsiteY48" fmla="*/ 361950 h 533400"/>
                <a:gd name="connsiteX49" fmla="*/ 171450 w 647700"/>
                <a:gd name="connsiteY49" fmla="*/ 285750 h 533400"/>
                <a:gd name="connsiteX50" fmla="*/ 133350 w 647700"/>
                <a:gd name="connsiteY50" fmla="*/ 285750 h 533400"/>
                <a:gd name="connsiteX51" fmla="*/ 133350 w 647700"/>
                <a:gd name="connsiteY51" fmla="*/ 361950 h 533400"/>
                <a:gd name="connsiteX52" fmla="*/ 57150 w 647700"/>
                <a:gd name="connsiteY52" fmla="*/ 361950 h 533400"/>
                <a:gd name="connsiteX53" fmla="*/ 57150 w 647700"/>
                <a:gd name="connsiteY53" fmla="*/ 285750 h 533400"/>
                <a:gd name="connsiteX54" fmla="*/ 133350 w 647700"/>
                <a:gd name="connsiteY54" fmla="*/ 285750 h 533400"/>
                <a:gd name="connsiteX55" fmla="*/ 133350 w 647700"/>
                <a:gd name="connsiteY55" fmla="*/ 171450 h 533400"/>
                <a:gd name="connsiteX56" fmla="*/ 133350 w 647700"/>
                <a:gd name="connsiteY56" fmla="*/ 247650 h 533400"/>
                <a:gd name="connsiteX57" fmla="*/ 57150 w 647700"/>
                <a:gd name="connsiteY57" fmla="*/ 247650 h 533400"/>
                <a:gd name="connsiteX58" fmla="*/ 57150 w 647700"/>
                <a:gd name="connsiteY58" fmla="*/ 171450 h 533400"/>
                <a:gd name="connsiteX59" fmla="*/ 133350 w 647700"/>
                <a:gd name="connsiteY59" fmla="*/ 171450 h 533400"/>
                <a:gd name="connsiteX60" fmla="*/ 247650 w 647700"/>
                <a:gd name="connsiteY60" fmla="*/ 247650 h 533400"/>
                <a:gd name="connsiteX61" fmla="*/ 171450 w 647700"/>
                <a:gd name="connsiteY61" fmla="*/ 247650 h 533400"/>
                <a:gd name="connsiteX62" fmla="*/ 171450 w 647700"/>
                <a:gd name="connsiteY62" fmla="*/ 171450 h 533400"/>
                <a:gd name="connsiteX63" fmla="*/ 247650 w 647700"/>
                <a:gd name="connsiteY63" fmla="*/ 171450 h 533400"/>
                <a:gd name="connsiteX64" fmla="*/ 247650 w 647700"/>
                <a:gd name="connsiteY64" fmla="*/ 247650 h 533400"/>
                <a:gd name="connsiteX65" fmla="*/ 285750 w 647700"/>
                <a:gd name="connsiteY65" fmla="*/ 247650 h 533400"/>
                <a:gd name="connsiteX66" fmla="*/ 285750 w 647700"/>
                <a:gd name="connsiteY66" fmla="*/ 171450 h 533400"/>
                <a:gd name="connsiteX67" fmla="*/ 361950 w 647700"/>
                <a:gd name="connsiteY67" fmla="*/ 171450 h 533400"/>
                <a:gd name="connsiteX68" fmla="*/ 361950 w 647700"/>
                <a:gd name="connsiteY68" fmla="*/ 247650 h 533400"/>
                <a:gd name="connsiteX69" fmla="*/ 285750 w 647700"/>
                <a:gd name="connsiteY69" fmla="*/ 247650 h 533400"/>
                <a:gd name="connsiteX70" fmla="*/ 361950 w 647700"/>
                <a:gd name="connsiteY70" fmla="*/ 361950 h 533400"/>
                <a:gd name="connsiteX71" fmla="*/ 285750 w 647700"/>
                <a:gd name="connsiteY71" fmla="*/ 361950 h 533400"/>
                <a:gd name="connsiteX72" fmla="*/ 285750 w 647700"/>
                <a:gd name="connsiteY72" fmla="*/ 285750 h 533400"/>
                <a:gd name="connsiteX73" fmla="*/ 361950 w 647700"/>
                <a:gd name="connsiteY73" fmla="*/ 285750 h 533400"/>
                <a:gd name="connsiteX74" fmla="*/ 361950 w 647700"/>
                <a:gd name="connsiteY74" fmla="*/ 361950 h 533400"/>
                <a:gd name="connsiteX75" fmla="*/ 400050 w 647700"/>
                <a:gd name="connsiteY75" fmla="*/ 361950 h 533400"/>
                <a:gd name="connsiteX76" fmla="*/ 400050 w 647700"/>
                <a:gd name="connsiteY76" fmla="*/ 285750 h 533400"/>
                <a:gd name="connsiteX77" fmla="*/ 476250 w 647700"/>
                <a:gd name="connsiteY77" fmla="*/ 285750 h 533400"/>
                <a:gd name="connsiteX78" fmla="*/ 476250 w 647700"/>
                <a:gd name="connsiteY78" fmla="*/ 361950 h 533400"/>
                <a:gd name="connsiteX79" fmla="*/ 400050 w 647700"/>
                <a:gd name="connsiteY79" fmla="*/ 361950 h 533400"/>
                <a:gd name="connsiteX80" fmla="*/ 476250 w 647700"/>
                <a:gd name="connsiteY80" fmla="*/ 57150 h 533400"/>
                <a:gd name="connsiteX81" fmla="*/ 476250 w 647700"/>
                <a:gd name="connsiteY81" fmla="*/ 133350 h 533400"/>
                <a:gd name="connsiteX82" fmla="*/ 400050 w 647700"/>
                <a:gd name="connsiteY82" fmla="*/ 133350 h 533400"/>
                <a:gd name="connsiteX83" fmla="*/ 400050 w 647700"/>
                <a:gd name="connsiteY83" fmla="*/ 57150 h 533400"/>
                <a:gd name="connsiteX84" fmla="*/ 476250 w 647700"/>
                <a:gd name="connsiteY84" fmla="*/ 57150 h 533400"/>
                <a:gd name="connsiteX85" fmla="*/ 0 w 647700"/>
                <a:gd name="connsiteY85" fmla="*/ 0 h 533400"/>
                <a:gd name="connsiteX86" fmla="*/ 0 w 647700"/>
                <a:gd name="connsiteY86" fmla="*/ 533400 h 533400"/>
                <a:gd name="connsiteX87" fmla="*/ 647700 w 647700"/>
                <a:gd name="connsiteY87" fmla="*/ 533400 h 533400"/>
                <a:gd name="connsiteX88" fmla="*/ 647700 w 647700"/>
                <a:gd name="connsiteY88" fmla="*/ 0 h 533400"/>
                <a:gd name="connsiteX89" fmla="*/ 0 w 647700"/>
                <a:gd name="connsiteY89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647700" h="533400">
                  <a:moveTo>
                    <a:pt x="590550" y="57150"/>
                  </a:moveTo>
                  <a:lnTo>
                    <a:pt x="590550" y="133350"/>
                  </a:lnTo>
                  <a:lnTo>
                    <a:pt x="514350" y="133350"/>
                  </a:lnTo>
                  <a:lnTo>
                    <a:pt x="514350" y="57150"/>
                  </a:lnTo>
                  <a:lnTo>
                    <a:pt x="590550" y="57150"/>
                  </a:lnTo>
                  <a:close/>
                  <a:moveTo>
                    <a:pt x="57150" y="400050"/>
                  </a:moveTo>
                  <a:lnTo>
                    <a:pt x="133350" y="400050"/>
                  </a:lnTo>
                  <a:lnTo>
                    <a:pt x="133350" y="476250"/>
                  </a:lnTo>
                  <a:lnTo>
                    <a:pt x="57150" y="476250"/>
                  </a:lnTo>
                  <a:lnTo>
                    <a:pt x="57150" y="400050"/>
                  </a:lnTo>
                  <a:close/>
                  <a:moveTo>
                    <a:pt x="247650" y="57150"/>
                  </a:moveTo>
                  <a:lnTo>
                    <a:pt x="247650" y="133350"/>
                  </a:lnTo>
                  <a:lnTo>
                    <a:pt x="171450" y="133350"/>
                  </a:lnTo>
                  <a:lnTo>
                    <a:pt x="171450" y="57150"/>
                  </a:lnTo>
                  <a:lnTo>
                    <a:pt x="247650" y="57150"/>
                  </a:lnTo>
                  <a:close/>
                  <a:moveTo>
                    <a:pt x="361950" y="57150"/>
                  </a:moveTo>
                  <a:lnTo>
                    <a:pt x="361950" y="133350"/>
                  </a:lnTo>
                  <a:lnTo>
                    <a:pt x="285750" y="133350"/>
                  </a:lnTo>
                  <a:lnTo>
                    <a:pt x="285750" y="57150"/>
                  </a:lnTo>
                  <a:lnTo>
                    <a:pt x="361950" y="57150"/>
                  </a:lnTo>
                  <a:close/>
                  <a:moveTo>
                    <a:pt x="476250" y="247650"/>
                  </a:moveTo>
                  <a:lnTo>
                    <a:pt x="400050" y="247650"/>
                  </a:lnTo>
                  <a:lnTo>
                    <a:pt x="400050" y="171450"/>
                  </a:lnTo>
                  <a:lnTo>
                    <a:pt x="476250" y="171450"/>
                  </a:lnTo>
                  <a:lnTo>
                    <a:pt x="476250" y="247650"/>
                  </a:lnTo>
                  <a:close/>
                  <a:moveTo>
                    <a:pt x="514350" y="247650"/>
                  </a:moveTo>
                  <a:lnTo>
                    <a:pt x="514350" y="171450"/>
                  </a:lnTo>
                  <a:lnTo>
                    <a:pt x="590550" y="171450"/>
                  </a:lnTo>
                  <a:lnTo>
                    <a:pt x="590550" y="247650"/>
                  </a:lnTo>
                  <a:lnTo>
                    <a:pt x="514350" y="247650"/>
                  </a:lnTo>
                  <a:close/>
                  <a:moveTo>
                    <a:pt x="514350" y="361950"/>
                  </a:moveTo>
                  <a:lnTo>
                    <a:pt x="514350" y="285750"/>
                  </a:lnTo>
                  <a:lnTo>
                    <a:pt x="590550" y="285750"/>
                  </a:lnTo>
                  <a:lnTo>
                    <a:pt x="590550" y="361950"/>
                  </a:lnTo>
                  <a:lnTo>
                    <a:pt x="514350" y="361950"/>
                  </a:lnTo>
                  <a:close/>
                  <a:moveTo>
                    <a:pt x="285750" y="400050"/>
                  </a:moveTo>
                  <a:lnTo>
                    <a:pt x="361950" y="400050"/>
                  </a:lnTo>
                  <a:lnTo>
                    <a:pt x="361950" y="476250"/>
                  </a:lnTo>
                  <a:lnTo>
                    <a:pt x="285750" y="476250"/>
                  </a:lnTo>
                  <a:lnTo>
                    <a:pt x="285750" y="400050"/>
                  </a:lnTo>
                  <a:close/>
                  <a:moveTo>
                    <a:pt x="247650" y="400050"/>
                  </a:moveTo>
                  <a:lnTo>
                    <a:pt x="247650" y="476250"/>
                  </a:lnTo>
                  <a:lnTo>
                    <a:pt x="171450" y="476250"/>
                  </a:lnTo>
                  <a:lnTo>
                    <a:pt x="171450" y="400050"/>
                  </a:lnTo>
                  <a:lnTo>
                    <a:pt x="247650" y="400050"/>
                  </a:lnTo>
                  <a:close/>
                  <a:moveTo>
                    <a:pt x="171450" y="285750"/>
                  </a:moveTo>
                  <a:lnTo>
                    <a:pt x="247650" y="285750"/>
                  </a:lnTo>
                  <a:lnTo>
                    <a:pt x="247650" y="361950"/>
                  </a:lnTo>
                  <a:lnTo>
                    <a:pt x="171450" y="361950"/>
                  </a:lnTo>
                  <a:lnTo>
                    <a:pt x="171450" y="285750"/>
                  </a:lnTo>
                  <a:close/>
                  <a:moveTo>
                    <a:pt x="133350" y="285750"/>
                  </a:moveTo>
                  <a:lnTo>
                    <a:pt x="133350" y="361950"/>
                  </a:lnTo>
                  <a:lnTo>
                    <a:pt x="57150" y="361950"/>
                  </a:lnTo>
                  <a:lnTo>
                    <a:pt x="57150" y="285750"/>
                  </a:lnTo>
                  <a:lnTo>
                    <a:pt x="133350" y="285750"/>
                  </a:lnTo>
                  <a:close/>
                  <a:moveTo>
                    <a:pt x="133350" y="171450"/>
                  </a:moveTo>
                  <a:lnTo>
                    <a:pt x="133350" y="247650"/>
                  </a:lnTo>
                  <a:lnTo>
                    <a:pt x="57150" y="247650"/>
                  </a:lnTo>
                  <a:lnTo>
                    <a:pt x="57150" y="171450"/>
                  </a:lnTo>
                  <a:lnTo>
                    <a:pt x="133350" y="171450"/>
                  </a:lnTo>
                  <a:close/>
                  <a:moveTo>
                    <a:pt x="247650" y="247650"/>
                  </a:moveTo>
                  <a:lnTo>
                    <a:pt x="171450" y="247650"/>
                  </a:lnTo>
                  <a:lnTo>
                    <a:pt x="171450" y="171450"/>
                  </a:lnTo>
                  <a:lnTo>
                    <a:pt x="247650" y="171450"/>
                  </a:lnTo>
                  <a:lnTo>
                    <a:pt x="247650" y="247650"/>
                  </a:lnTo>
                  <a:close/>
                  <a:moveTo>
                    <a:pt x="285750" y="247650"/>
                  </a:moveTo>
                  <a:lnTo>
                    <a:pt x="285750" y="171450"/>
                  </a:lnTo>
                  <a:lnTo>
                    <a:pt x="361950" y="171450"/>
                  </a:lnTo>
                  <a:lnTo>
                    <a:pt x="361950" y="247650"/>
                  </a:lnTo>
                  <a:lnTo>
                    <a:pt x="285750" y="247650"/>
                  </a:lnTo>
                  <a:close/>
                  <a:moveTo>
                    <a:pt x="361950" y="361950"/>
                  </a:moveTo>
                  <a:lnTo>
                    <a:pt x="285750" y="361950"/>
                  </a:lnTo>
                  <a:lnTo>
                    <a:pt x="285750" y="285750"/>
                  </a:lnTo>
                  <a:lnTo>
                    <a:pt x="361950" y="285750"/>
                  </a:lnTo>
                  <a:lnTo>
                    <a:pt x="361950" y="361950"/>
                  </a:lnTo>
                  <a:close/>
                  <a:moveTo>
                    <a:pt x="400050" y="361950"/>
                  </a:moveTo>
                  <a:lnTo>
                    <a:pt x="400050" y="285750"/>
                  </a:lnTo>
                  <a:lnTo>
                    <a:pt x="476250" y="285750"/>
                  </a:lnTo>
                  <a:lnTo>
                    <a:pt x="476250" y="361950"/>
                  </a:lnTo>
                  <a:lnTo>
                    <a:pt x="400050" y="361950"/>
                  </a:lnTo>
                  <a:close/>
                  <a:moveTo>
                    <a:pt x="476250" y="57150"/>
                  </a:moveTo>
                  <a:lnTo>
                    <a:pt x="476250" y="133350"/>
                  </a:lnTo>
                  <a:lnTo>
                    <a:pt x="400050" y="133350"/>
                  </a:lnTo>
                  <a:lnTo>
                    <a:pt x="400050" y="57150"/>
                  </a:lnTo>
                  <a:lnTo>
                    <a:pt x="476250" y="57150"/>
                  </a:lnTo>
                  <a:close/>
                  <a:moveTo>
                    <a:pt x="0" y="0"/>
                  </a:moveTo>
                  <a:lnTo>
                    <a:pt x="0" y="533400"/>
                  </a:lnTo>
                  <a:lnTo>
                    <a:pt x="647700" y="533400"/>
                  </a:lnTo>
                  <a:lnTo>
                    <a:pt x="647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B415ADFA-EB17-45B2-BC6E-B1E9BEBEC8C3}"/>
                </a:ext>
              </a:extLst>
            </p:cNvPr>
            <p:cNvSpPr/>
            <p:nvPr/>
          </p:nvSpPr>
          <p:spPr>
            <a:xfrm>
              <a:off x="7874496" y="13370021"/>
              <a:ext cx="647700" cy="76200"/>
            </a:xfrm>
            <a:custGeom>
              <a:avLst/>
              <a:gdLst>
                <a:gd name="connsiteX0" fmla="*/ 0 w 647700"/>
                <a:gd name="connsiteY0" fmla="*/ 0 h 76200"/>
                <a:gd name="connsiteX1" fmla="*/ 647700 w 647700"/>
                <a:gd name="connsiteY1" fmla="*/ 0 h 76200"/>
                <a:gd name="connsiteX2" fmla="*/ 647700 w 647700"/>
                <a:gd name="connsiteY2" fmla="*/ 76200 h 76200"/>
                <a:gd name="connsiteX3" fmla="*/ 0 w 6477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76200">
                  <a:moveTo>
                    <a:pt x="0" y="0"/>
                  </a:moveTo>
                  <a:lnTo>
                    <a:pt x="647700" y="0"/>
                  </a:lnTo>
                  <a:lnTo>
                    <a:pt x="6477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6F392917-2EDA-4AFE-BC9C-376A50AF6C26}"/>
              </a:ext>
            </a:extLst>
          </p:cNvPr>
          <p:cNvSpPr/>
          <p:nvPr/>
        </p:nvSpPr>
        <p:spPr>
          <a:xfrm>
            <a:off x="64293" y="6335234"/>
            <a:ext cx="76307" cy="114004"/>
          </a:xfrm>
          <a:custGeom>
            <a:avLst/>
            <a:gdLst>
              <a:gd name="connsiteX0" fmla="*/ 90436 w 180821"/>
              <a:gd name="connsiteY0" fmla="*/ 126622 h 275543"/>
              <a:gd name="connsiteX1" fmla="*/ 53421 w 180821"/>
              <a:gd name="connsiteY1" fmla="*/ 87886 h 275543"/>
              <a:gd name="connsiteX2" fmla="*/ 91297 w 180821"/>
              <a:gd name="connsiteY2" fmla="*/ 50010 h 275543"/>
              <a:gd name="connsiteX3" fmla="*/ 129173 w 180821"/>
              <a:gd name="connsiteY3" fmla="*/ 87886 h 275543"/>
              <a:gd name="connsiteX4" fmla="*/ 117982 w 180821"/>
              <a:gd name="connsiteY4" fmla="*/ 114571 h 275543"/>
              <a:gd name="connsiteX5" fmla="*/ 90436 w 180821"/>
              <a:gd name="connsiteY5" fmla="*/ 126622 h 275543"/>
              <a:gd name="connsiteX6" fmla="*/ 53421 w 180821"/>
              <a:gd name="connsiteY6" fmla="*/ 6969 h 275543"/>
              <a:gd name="connsiteX7" fmla="*/ 10380 w 180821"/>
              <a:gd name="connsiteY7" fmla="*/ 45706 h 275543"/>
              <a:gd name="connsiteX8" fmla="*/ 6076 w 180821"/>
              <a:gd name="connsiteY8" fmla="*/ 119736 h 275543"/>
              <a:gd name="connsiteX9" fmla="*/ 47395 w 180821"/>
              <a:gd name="connsiteY9" fmla="*/ 209261 h 275543"/>
              <a:gd name="connsiteX10" fmla="*/ 74941 w 180821"/>
              <a:gd name="connsiteY10" fmla="*/ 266074 h 275543"/>
              <a:gd name="connsiteX11" fmla="*/ 90436 w 180821"/>
              <a:gd name="connsiteY11" fmla="*/ 275543 h 275543"/>
              <a:gd name="connsiteX12" fmla="*/ 105931 w 180821"/>
              <a:gd name="connsiteY12" fmla="*/ 266074 h 275543"/>
              <a:gd name="connsiteX13" fmla="*/ 133477 w 180821"/>
              <a:gd name="connsiteY13" fmla="*/ 209261 h 275543"/>
              <a:gd name="connsiteX14" fmla="*/ 174796 w 180821"/>
              <a:gd name="connsiteY14" fmla="*/ 120596 h 275543"/>
              <a:gd name="connsiteX15" fmla="*/ 180822 w 180821"/>
              <a:gd name="connsiteY15" fmla="*/ 87886 h 275543"/>
              <a:gd name="connsiteX16" fmla="*/ 53421 w 180821"/>
              <a:gd name="connsiteY16" fmla="*/ 6969 h 27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0821" h="275543">
                <a:moveTo>
                  <a:pt x="90436" y="126622"/>
                </a:moveTo>
                <a:cubicBezTo>
                  <a:pt x="69776" y="126622"/>
                  <a:pt x="52560" y="109406"/>
                  <a:pt x="53421" y="87886"/>
                </a:cubicBezTo>
                <a:cubicBezTo>
                  <a:pt x="53421" y="67226"/>
                  <a:pt x="70637" y="50010"/>
                  <a:pt x="91297" y="50010"/>
                </a:cubicBezTo>
                <a:cubicBezTo>
                  <a:pt x="111956" y="50010"/>
                  <a:pt x="129173" y="67226"/>
                  <a:pt x="129173" y="87886"/>
                </a:cubicBezTo>
                <a:cubicBezTo>
                  <a:pt x="129173" y="98215"/>
                  <a:pt x="124869" y="107684"/>
                  <a:pt x="117982" y="114571"/>
                </a:cubicBezTo>
                <a:cubicBezTo>
                  <a:pt x="110235" y="122318"/>
                  <a:pt x="100766" y="126622"/>
                  <a:pt x="90436" y="126622"/>
                </a:cubicBezTo>
                <a:close/>
                <a:moveTo>
                  <a:pt x="53421" y="6969"/>
                </a:moveTo>
                <a:cubicBezTo>
                  <a:pt x="34483" y="13855"/>
                  <a:pt x="19849" y="28489"/>
                  <a:pt x="10380" y="45706"/>
                </a:cubicBezTo>
                <a:cubicBezTo>
                  <a:pt x="-1671" y="68948"/>
                  <a:pt x="-3393" y="95633"/>
                  <a:pt x="6076" y="119736"/>
                </a:cubicBezTo>
                <a:lnTo>
                  <a:pt x="47395" y="209261"/>
                </a:lnTo>
                <a:lnTo>
                  <a:pt x="74941" y="266074"/>
                </a:lnTo>
                <a:cubicBezTo>
                  <a:pt x="77524" y="272100"/>
                  <a:pt x="83549" y="275543"/>
                  <a:pt x="90436" y="275543"/>
                </a:cubicBezTo>
                <a:cubicBezTo>
                  <a:pt x="97322" y="275543"/>
                  <a:pt x="103348" y="272100"/>
                  <a:pt x="105931" y="266074"/>
                </a:cubicBezTo>
                <a:lnTo>
                  <a:pt x="133477" y="209261"/>
                </a:lnTo>
                <a:lnTo>
                  <a:pt x="174796" y="120596"/>
                </a:lnTo>
                <a:cubicBezTo>
                  <a:pt x="179100" y="110267"/>
                  <a:pt x="180822" y="99076"/>
                  <a:pt x="180822" y="87886"/>
                </a:cubicBezTo>
                <a:cubicBezTo>
                  <a:pt x="180822" y="27628"/>
                  <a:pt x="118843" y="-17995"/>
                  <a:pt x="53421" y="6969"/>
                </a:cubicBezTo>
                <a:close/>
              </a:path>
            </a:pathLst>
          </a:custGeom>
          <a:solidFill>
            <a:schemeClr val="accent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F88F0904-D42A-44A0-9F2D-C1D5AB1C9F37}"/>
              </a:ext>
            </a:extLst>
          </p:cNvPr>
          <p:cNvSpPr/>
          <p:nvPr/>
        </p:nvSpPr>
        <p:spPr>
          <a:xfrm>
            <a:off x="-78758" y="6421923"/>
            <a:ext cx="239475" cy="139078"/>
          </a:xfrm>
          <a:custGeom>
            <a:avLst/>
            <a:gdLst>
              <a:gd name="connsiteX0" fmla="*/ 327110 w 688652"/>
              <a:gd name="connsiteY0" fmla="*/ 415774 h 482056"/>
              <a:gd name="connsiteX1" fmla="*/ 189379 w 688652"/>
              <a:gd name="connsiteY1" fmla="*/ 346909 h 482056"/>
              <a:gd name="connsiteX2" fmla="*/ 189379 w 688652"/>
              <a:gd name="connsiteY2" fmla="*/ 66283 h 482056"/>
              <a:gd name="connsiteX3" fmla="*/ 327110 w 688652"/>
              <a:gd name="connsiteY3" fmla="*/ 135148 h 482056"/>
              <a:gd name="connsiteX4" fmla="*/ 327110 w 688652"/>
              <a:gd name="connsiteY4" fmla="*/ 415774 h 482056"/>
              <a:gd name="connsiteX5" fmla="*/ 154947 w 688652"/>
              <a:gd name="connsiteY5" fmla="*/ 346909 h 482056"/>
              <a:gd name="connsiteX6" fmla="*/ 51649 w 688652"/>
              <a:gd name="connsiteY6" fmla="*/ 398558 h 482056"/>
              <a:gd name="connsiteX7" fmla="*/ 51649 w 688652"/>
              <a:gd name="connsiteY7" fmla="*/ 117932 h 482056"/>
              <a:gd name="connsiteX8" fmla="*/ 154947 w 688652"/>
              <a:gd name="connsiteY8" fmla="*/ 66283 h 482056"/>
              <a:gd name="connsiteX9" fmla="*/ 154947 w 688652"/>
              <a:gd name="connsiteY9" fmla="*/ 346909 h 482056"/>
              <a:gd name="connsiteX10" fmla="*/ 631839 w 688652"/>
              <a:gd name="connsiteY10" fmla="*/ 57675 h 482056"/>
              <a:gd name="connsiteX11" fmla="*/ 631839 w 688652"/>
              <a:gd name="connsiteY11" fmla="*/ 57675 h 482056"/>
              <a:gd name="connsiteX12" fmla="*/ 610318 w 688652"/>
              <a:gd name="connsiteY12" fmla="*/ 104159 h 482056"/>
              <a:gd name="connsiteX13" fmla="*/ 637004 w 688652"/>
              <a:gd name="connsiteY13" fmla="*/ 117932 h 482056"/>
              <a:gd name="connsiteX14" fmla="*/ 637004 w 688652"/>
              <a:gd name="connsiteY14" fmla="*/ 398558 h 482056"/>
              <a:gd name="connsiteX15" fmla="*/ 533706 w 688652"/>
              <a:gd name="connsiteY15" fmla="*/ 346909 h 482056"/>
              <a:gd name="connsiteX16" fmla="*/ 533706 w 688652"/>
              <a:gd name="connsiteY16" fmla="*/ 232420 h 482056"/>
              <a:gd name="connsiteX17" fmla="*/ 499273 w 688652"/>
              <a:gd name="connsiteY17" fmla="*/ 232420 h 482056"/>
              <a:gd name="connsiteX18" fmla="*/ 499273 w 688652"/>
              <a:gd name="connsiteY18" fmla="*/ 346909 h 482056"/>
              <a:gd name="connsiteX19" fmla="*/ 361543 w 688652"/>
              <a:gd name="connsiteY19" fmla="*/ 415774 h 482056"/>
              <a:gd name="connsiteX20" fmla="*/ 361543 w 688652"/>
              <a:gd name="connsiteY20" fmla="*/ 135148 h 482056"/>
              <a:gd name="connsiteX21" fmla="*/ 422660 w 688652"/>
              <a:gd name="connsiteY21" fmla="*/ 104159 h 482056"/>
              <a:gd name="connsiteX22" fmla="*/ 401140 w 688652"/>
              <a:gd name="connsiteY22" fmla="*/ 57675 h 482056"/>
              <a:gd name="connsiteX23" fmla="*/ 344326 w 688652"/>
              <a:gd name="connsiteY23" fmla="*/ 86082 h 482056"/>
              <a:gd name="connsiteX24" fmla="*/ 172163 w 688652"/>
              <a:gd name="connsiteY24" fmla="*/ 0 h 482056"/>
              <a:gd name="connsiteX25" fmla="*/ 0 w 688652"/>
              <a:gd name="connsiteY25" fmla="*/ 86082 h 482056"/>
              <a:gd name="connsiteX26" fmla="*/ 0 w 688652"/>
              <a:gd name="connsiteY26" fmla="*/ 482057 h 482056"/>
              <a:gd name="connsiteX27" fmla="*/ 172163 w 688652"/>
              <a:gd name="connsiteY27" fmla="*/ 395975 h 482056"/>
              <a:gd name="connsiteX28" fmla="*/ 344326 w 688652"/>
              <a:gd name="connsiteY28" fmla="*/ 482057 h 482056"/>
              <a:gd name="connsiteX29" fmla="*/ 516489 w 688652"/>
              <a:gd name="connsiteY29" fmla="*/ 395975 h 482056"/>
              <a:gd name="connsiteX30" fmla="*/ 688653 w 688652"/>
              <a:gd name="connsiteY30" fmla="*/ 482057 h 482056"/>
              <a:gd name="connsiteX31" fmla="*/ 688653 w 688652"/>
              <a:gd name="connsiteY31" fmla="*/ 86082 h 482056"/>
              <a:gd name="connsiteX32" fmla="*/ 631839 w 688652"/>
              <a:gd name="connsiteY32" fmla="*/ 57675 h 48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8652" h="482056">
                <a:moveTo>
                  <a:pt x="327110" y="415774"/>
                </a:moveTo>
                <a:lnTo>
                  <a:pt x="189379" y="346909"/>
                </a:lnTo>
                <a:lnTo>
                  <a:pt x="189379" y="66283"/>
                </a:lnTo>
                <a:lnTo>
                  <a:pt x="327110" y="135148"/>
                </a:lnTo>
                <a:lnTo>
                  <a:pt x="327110" y="415774"/>
                </a:lnTo>
                <a:close/>
                <a:moveTo>
                  <a:pt x="154947" y="346909"/>
                </a:moveTo>
                <a:lnTo>
                  <a:pt x="51649" y="398558"/>
                </a:lnTo>
                <a:lnTo>
                  <a:pt x="51649" y="117932"/>
                </a:lnTo>
                <a:lnTo>
                  <a:pt x="154947" y="66283"/>
                </a:lnTo>
                <a:lnTo>
                  <a:pt x="154947" y="346909"/>
                </a:lnTo>
                <a:close/>
                <a:moveTo>
                  <a:pt x="631839" y="57675"/>
                </a:moveTo>
                <a:lnTo>
                  <a:pt x="631839" y="57675"/>
                </a:lnTo>
                <a:lnTo>
                  <a:pt x="610318" y="104159"/>
                </a:lnTo>
                <a:lnTo>
                  <a:pt x="637004" y="117932"/>
                </a:lnTo>
                <a:lnTo>
                  <a:pt x="637004" y="398558"/>
                </a:lnTo>
                <a:lnTo>
                  <a:pt x="533706" y="346909"/>
                </a:lnTo>
                <a:lnTo>
                  <a:pt x="533706" y="232420"/>
                </a:lnTo>
                <a:lnTo>
                  <a:pt x="499273" y="232420"/>
                </a:lnTo>
                <a:lnTo>
                  <a:pt x="499273" y="346909"/>
                </a:lnTo>
                <a:lnTo>
                  <a:pt x="361543" y="415774"/>
                </a:lnTo>
                <a:lnTo>
                  <a:pt x="361543" y="135148"/>
                </a:lnTo>
                <a:lnTo>
                  <a:pt x="422660" y="104159"/>
                </a:lnTo>
                <a:lnTo>
                  <a:pt x="401140" y="57675"/>
                </a:lnTo>
                <a:lnTo>
                  <a:pt x="344326" y="86082"/>
                </a:lnTo>
                <a:lnTo>
                  <a:pt x="172163" y="0"/>
                </a:lnTo>
                <a:lnTo>
                  <a:pt x="0" y="86082"/>
                </a:lnTo>
                <a:lnTo>
                  <a:pt x="0" y="482057"/>
                </a:lnTo>
                <a:lnTo>
                  <a:pt x="172163" y="395975"/>
                </a:lnTo>
                <a:lnTo>
                  <a:pt x="344326" y="482057"/>
                </a:lnTo>
                <a:lnTo>
                  <a:pt x="516489" y="395975"/>
                </a:lnTo>
                <a:lnTo>
                  <a:pt x="688653" y="482057"/>
                </a:lnTo>
                <a:lnTo>
                  <a:pt x="688653" y="86082"/>
                </a:lnTo>
                <a:lnTo>
                  <a:pt x="631839" y="57675"/>
                </a:lnTo>
                <a:close/>
              </a:path>
            </a:pathLst>
          </a:custGeom>
          <a:solidFill>
            <a:schemeClr val="accent2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17CCA91-A4ED-4C06-A722-67F93DED0E8B}"/>
              </a:ext>
            </a:extLst>
          </p:cNvPr>
          <p:cNvGrpSpPr>
            <a:grpSpLocks noChangeAspect="1"/>
          </p:cNvGrpSpPr>
          <p:nvPr/>
        </p:nvGrpSpPr>
        <p:grpSpPr>
          <a:xfrm>
            <a:off x="463520" y="6405822"/>
            <a:ext cx="277303" cy="190313"/>
            <a:chOff x="10570298" y="13476513"/>
            <a:chExt cx="762000" cy="533400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B6B602C5-71C4-4004-B1D5-684E2349B427}"/>
                </a:ext>
              </a:extLst>
            </p:cNvPr>
            <p:cNvSpPr/>
            <p:nvPr/>
          </p:nvSpPr>
          <p:spPr>
            <a:xfrm>
              <a:off x="10570298" y="13476513"/>
              <a:ext cx="476250" cy="428625"/>
            </a:xfrm>
            <a:custGeom>
              <a:avLst/>
              <a:gdLst>
                <a:gd name="connsiteX0" fmla="*/ 323850 w 476250"/>
                <a:gd name="connsiteY0" fmla="*/ 66675 h 428625"/>
                <a:gd name="connsiteX1" fmla="*/ 476250 w 476250"/>
                <a:gd name="connsiteY1" fmla="*/ 66675 h 428625"/>
                <a:gd name="connsiteX2" fmla="*/ 476250 w 476250"/>
                <a:gd name="connsiteY2" fmla="*/ 38100 h 428625"/>
                <a:gd name="connsiteX3" fmla="*/ 438150 w 476250"/>
                <a:gd name="connsiteY3" fmla="*/ 0 h 428625"/>
                <a:gd name="connsiteX4" fmla="*/ 38100 w 476250"/>
                <a:gd name="connsiteY4" fmla="*/ 0 h 428625"/>
                <a:gd name="connsiteX5" fmla="*/ 0 w 476250"/>
                <a:gd name="connsiteY5" fmla="*/ 38100 h 428625"/>
                <a:gd name="connsiteX6" fmla="*/ 0 w 476250"/>
                <a:gd name="connsiteY6" fmla="*/ 295275 h 428625"/>
                <a:gd name="connsiteX7" fmla="*/ 38100 w 476250"/>
                <a:gd name="connsiteY7" fmla="*/ 333375 h 428625"/>
                <a:gd name="connsiteX8" fmla="*/ 95250 w 476250"/>
                <a:gd name="connsiteY8" fmla="*/ 333375 h 428625"/>
                <a:gd name="connsiteX9" fmla="*/ 95250 w 476250"/>
                <a:gd name="connsiteY9" fmla="*/ 428625 h 428625"/>
                <a:gd name="connsiteX10" fmla="*/ 190500 w 476250"/>
                <a:gd name="connsiteY10" fmla="*/ 333375 h 428625"/>
                <a:gd name="connsiteX11" fmla="*/ 247650 w 476250"/>
                <a:gd name="connsiteY11" fmla="*/ 333375 h 428625"/>
                <a:gd name="connsiteX12" fmla="*/ 247650 w 476250"/>
                <a:gd name="connsiteY12" fmla="*/ 142875 h 428625"/>
                <a:gd name="connsiteX13" fmla="*/ 323850 w 476250"/>
                <a:gd name="connsiteY13" fmla="*/ 666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28625">
                  <a:moveTo>
                    <a:pt x="323850" y="66675"/>
                  </a:moveTo>
                  <a:lnTo>
                    <a:pt x="476250" y="66675"/>
                  </a:ln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95250" y="333375"/>
                  </a:lnTo>
                  <a:lnTo>
                    <a:pt x="95250" y="428625"/>
                  </a:lnTo>
                  <a:lnTo>
                    <a:pt x="190500" y="333375"/>
                  </a:lnTo>
                  <a:lnTo>
                    <a:pt x="247650" y="333375"/>
                  </a:lnTo>
                  <a:lnTo>
                    <a:pt x="247650" y="142875"/>
                  </a:lnTo>
                  <a:cubicBezTo>
                    <a:pt x="247650" y="100965"/>
                    <a:pt x="281940" y="66675"/>
                    <a:pt x="323850" y="6667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F2E1E570-1A03-40D0-BD2A-05B5BF8659EF}"/>
                </a:ext>
              </a:extLst>
            </p:cNvPr>
            <p:cNvSpPr/>
            <p:nvPr/>
          </p:nvSpPr>
          <p:spPr>
            <a:xfrm>
              <a:off x="10856048" y="13581288"/>
              <a:ext cx="476250" cy="428625"/>
            </a:xfrm>
            <a:custGeom>
              <a:avLst/>
              <a:gdLst>
                <a:gd name="connsiteX0" fmla="*/ 438150 w 476250"/>
                <a:gd name="connsiteY0" fmla="*/ 0 h 428625"/>
                <a:gd name="connsiteX1" fmla="*/ 38100 w 476250"/>
                <a:gd name="connsiteY1" fmla="*/ 0 h 428625"/>
                <a:gd name="connsiteX2" fmla="*/ 0 w 476250"/>
                <a:gd name="connsiteY2" fmla="*/ 38100 h 428625"/>
                <a:gd name="connsiteX3" fmla="*/ 0 w 476250"/>
                <a:gd name="connsiteY3" fmla="*/ 295275 h 428625"/>
                <a:gd name="connsiteX4" fmla="*/ 38100 w 476250"/>
                <a:gd name="connsiteY4" fmla="*/ 333375 h 428625"/>
                <a:gd name="connsiteX5" fmla="*/ 285750 w 476250"/>
                <a:gd name="connsiteY5" fmla="*/ 333375 h 428625"/>
                <a:gd name="connsiteX6" fmla="*/ 381000 w 476250"/>
                <a:gd name="connsiteY6" fmla="*/ 428625 h 428625"/>
                <a:gd name="connsiteX7" fmla="*/ 381000 w 476250"/>
                <a:gd name="connsiteY7" fmla="*/ 333375 h 428625"/>
                <a:gd name="connsiteX8" fmla="*/ 438150 w 476250"/>
                <a:gd name="connsiteY8" fmla="*/ 333375 h 428625"/>
                <a:gd name="connsiteX9" fmla="*/ 476250 w 476250"/>
                <a:gd name="connsiteY9" fmla="*/ 295275 h 428625"/>
                <a:gd name="connsiteX10" fmla="*/ 476250 w 476250"/>
                <a:gd name="connsiteY10" fmla="*/ 38100 h 428625"/>
                <a:gd name="connsiteX11" fmla="*/ 438150 w 476250"/>
                <a:gd name="connsiteY11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0" h="428625">
                  <a:moveTo>
                    <a:pt x="43815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285750" y="333375"/>
                  </a:lnTo>
                  <a:lnTo>
                    <a:pt x="381000" y="428625"/>
                  </a:lnTo>
                  <a:lnTo>
                    <a:pt x="381000" y="333375"/>
                  </a:lnTo>
                  <a:lnTo>
                    <a:pt x="438150" y="333375"/>
                  </a:lnTo>
                  <a:cubicBezTo>
                    <a:pt x="459105" y="333375"/>
                    <a:pt x="476250" y="316230"/>
                    <a:pt x="476250" y="295275"/>
                  </a:cubicBez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86" name="Conector recto 185">
            <a:extLst>
              <a:ext uri="{FF2B5EF4-FFF2-40B4-BE49-F238E27FC236}">
                <a16:creationId xmlns:a16="http://schemas.microsoft.com/office/drawing/2014/main" id="{A89DAFD4-4F0B-44C4-A867-8FD4B5C0CB26}"/>
              </a:ext>
            </a:extLst>
          </p:cNvPr>
          <p:cNvCxnSpPr>
            <a:cxnSpLocks/>
            <a:endCxn id="181" idx="6"/>
          </p:cNvCxnSpPr>
          <p:nvPr/>
        </p:nvCxnSpPr>
        <p:spPr>
          <a:xfrm>
            <a:off x="281256" y="5141537"/>
            <a:ext cx="2331349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9" name="Grupo 248">
            <a:extLst>
              <a:ext uri="{FF2B5EF4-FFF2-40B4-BE49-F238E27FC236}">
                <a16:creationId xmlns:a16="http://schemas.microsoft.com/office/drawing/2014/main" id="{01D4D297-69B1-4F0E-8CD7-D77EA45DAB7C}"/>
              </a:ext>
            </a:extLst>
          </p:cNvPr>
          <p:cNvGrpSpPr/>
          <p:nvPr/>
        </p:nvGrpSpPr>
        <p:grpSpPr>
          <a:xfrm>
            <a:off x="-576009" y="5864713"/>
            <a:ext cx="247512" cy="152919"/>
            <a:chOff x="410936" y="5105553"/>
            <a:chExt cx="247512" cy="152919"/>
          </a:xfrm>
        </p:grpSpPr>
        <p:sp>
          <p:nvSpPr>
            <p:cNvPr id="188" name="Forma libre: forma 187">
              <a:extLst>
                <a:ext uri="{FF2B5EF4-FFF2-40B4-BE49-F238E27FC236}">
                  <a16:creationId xmlns:a16="http://schemas.microsoft.com/office/drawing/2014/main" id="{EE277A4F-45E7-44C1-A8E0-C2AE2798C8A7}"/>
                </a:ext>
              </a:extLst>
            </p:cNvPr>
            <p:cNvSpPr/>
            <p:nvPr/>
          </p:nvSpPr>
          <p:spPr>
            <a:xfrm>
              <a:off x="577205" y="5161277"/>
              <a:ext cx="81243" cy="97150"/>
            </a:xfrm>
            <a:custGeom>
              <a:avLst/>
              <a:gdLst>
                <a:gd name="connsiteX0" fmla="*/ 190500 w 192517"/>
                <a:gd name="connsiteY0" fmla="*/ 213932 h 234808"/>
                <a:gd name="connsiteX1" fmla="*/ 60103 w 192517"/>
                <a:gd name="connsiteY1" fmla="*/ 6096 h 234808"/>
                <a:gd name="connsiteX2" fmla="*/ 49149 w 192517"/>
                <a:gd name="connsiteY2" fmla="*/ 0 h 234808"/>
                <a:gd name="connsiteX3" fmla="*/ 38100 w 192517"/>
                <a:gd name="connsiteY3" fmla="*/ 6096 h 234808"/>
                <a:gd name="connsiteX4" fmla="*/ 0 w 192517"/>
                <a:gd name="connsiteY4" fmla="*/ 67247 h 234808"/>
                <a:gd name="connsiteX5" fmla="*/ 81725 w 192517"/>
                <a:gd name="connsiteY5" fmla="*/ 199454 h 234808"/>
                <a:gd name="connsiteX6" fmla="*/ 85725 w 192517"/>
                <a:gd name="connsiteY6" fmla="*/ 234791 h 234808"/>
                <a:gd name="connsiteX7" fmla="*/ 178117 w 192517"/>
                <a:gd name="connsiteY7" fmla="*/ 234791 h 234808"/>
                <a:gd name="connsiteX8" fmla="*/ 192500 w 192517"/>
                <a:gd name="connsiteY8" fmla="*/ 221776 h 234808"/>
                <a:gd name="connsiteX9" fmla="*/ 190500 w 192517"/>
                <a:gd name="connsiteY9" fmla="*/ 213932 h 23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517" h="234808">
                  <a:moveTo>
                    <a:pt x="190500" y="213932"/>
                  </a:moveTo>
                  <a:lnTo>
                    <a:pt x="60103" y="6096"/>
                  </a:lnTo>
                  <a:cubicBezTo>
                    <a:pt x="57769" y="2287"/>
                    <a:pt x="53615" y="-25"/>
                    <a:pt x="49149" y="0"/>
                  </a:cubicBezTo>
                  <a:cubicBezTo>
                    <a:pt x="44663" y="-2"/>
                    <a:pt x="40490" y="2300"/>
                    <a:pt x="38100" y="6096"/>
                  </a:cubicBezTo>
                  <a:lnTo>
                    <a:pt x="0" y="67247"/>
                  </a:lnTo>
                  <a:lnTo>
                    <a:pt x="81725" y="199454"/>
                  </a:lnTo>
                  <a:cubicBezTo>
                    <a:pt x="88641" y="209912"/>
                    <a:pt x="90127" y="223051"/>
                    <a:pt x="85725" y="234791"/>
                  </a:cubicBezTo>
                  <a:lnTo>
                    <a:pt x="178117" y="234791"/>
                  </a:lnTo>
                  <a:cubicBezTo>
                    <a:pt x="185683" y="235170"/>
                    <a:pt x="192123" y="229342"/>
                    <a:pt x="192500" y="221776"/>
                  </a:cubicBezTo>
                  <a:cubicBezTo>
                    <a:pt x="192638" y="219020"/>
                    <a:pt x="191941" y="216286"/>
                    <a:pt x="190500" y="21393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orma libre: forma 188">
              <a:extLst>
                <a:ext uri="{FF2B5EF4-FFF2-40B4-BE49-F238E27FC236}">
                  <a16:creationId xmlns:a16="http://schemas.microsoft.com/office/drawing/2014/main" id="{40C6D588-68E9-44C2-809B-FBA1F4BBF2A0}"/>
                </a:ext>
              </a:extLst>
            </p:cNvPr>
            <p:cNvSpPr/>
            <p:nvPr/>
          </p:nvSpPr>
          <p:spPr>
            <a:xfrm>
              <a:off x="410936" y="5108663"/>
              <a:ext cx="187832" cy="149809"/>
            </a:xfrm>
            <a:custGeom>
              <a:avLst/>
              <a:gdLst>
                <a:gd name="connsiteX0" fmla="*/ 442576 w 445097"/>
                <a:gd name="connsiteY0" fmla="*/ 342336 h 362080"/>
                <a:gd name="connsiteX1" fmla="*/ 235407 w 445097"/>
                <a:gd name="connsiteY1" fmla="*/ 5246 h 362080"/>
                <a:gd name="connsiteX2" fmla="*/ 224263 w 445097"/>
                <a:gd name="connsiteY2" fmla="*/ 7 h 362080"/>
                <a:gd name="connsiteX3" fmla="*/ 222549 w 445097"/>
                <a:gd name="connsiteY3" fmla="*/ 7 h 362080"/>
                <a:gd name="connsiteX4" fmla="*/ 220834 w 445097"/>
                <a:gd name="connsiteY4" fmla="*/ 7 h 362080"/>
                <a:gd name="connsiteX5" fmla="*/ 209690 w 445097"/>
                <a:gd name="connsiteY5" fmla="*/ 5246 h 362080"/>
                <a:gd name="connsiteX6" fmla="*/ 2521 w 445097"/>
                <a:gd name="connsiteY6" fmla="*/ 342336 h 362080"/>
                <a:gd name="connsiteX7" fmla="*/ 1473 w 445097"/>
                <a:gd name="connsiteY7" fmla="*/ 356338 h 362080"/>
                <a:gd name="connsiteX8" fmla="*/ 12999 w 445097"/>
                <a:gd name="connsiteY8" fmla="*/ 361957 h 362080"/>
                <a:gd name="connsiteX9" fmla="*/ 432099 w 445097"/>
                <a:gd name="connsiteY9" fmla="*/ 361957 h 362080"/>
                <a:gd name="connsiteX10" fmla="*/ 443624 w 445097"/>
                <a:gd name="connsiteY10" fmla="*/ 356338 h 362080"/>
                <a:gd name="connsiteX11" fmla="*/ 442576 w 445097"/>
                <a:gd name="connsiteY11" fmla="*/ 342336 h 362080"/>
                <a:gd name="connsiteX12" fmla="*/ 257220 w 445097"/>
                <a:gd name="connsiteY12" fmla="*/ 163171 h 362080"/>
                <a:gd name="connsiteX13" fmla="*/ 224263 w 445097"/>
                <a:gd name="connsiteY13" fmla="*/ 192508 h 362080"/>
                <a:gd name="connsiteX14" fmla="*/ 191307 w 445097"/>
                <a:gd name="connsiteY14" fmla="*/ 163171 h 362080"/>
                <a:gd name="connsiteX15" fmla="*/ 136824 w 445097"/>
                <a:gd name="connsiteY15" fmla="*/ 196127 h 362080"/>
                <a:gd name="connsiteX16" fmla="*/ 222549 w 445097"/>
                <a:gd name="connsiteY16" fmla="*/ 57157 h 362080"/>
                <a:gd name="connsiteX17" fmla="*/ 305988 w 445097"/>
                <a:gd name="connsiteY17" fmla="*/ 192508 h 36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5097" h="362080">
                  <a:moveTo>
                    <a:pt x="442576" y="342336"/>
                  </a:moveTo>
                  <a:lnTo>
                    <a:pt x="235407" y="5246"/>
                  </a:lnTo>
                  <a:cubicBezTo>
                    <a:pt x="232749" y="1812"/>
                    <a:pt x="228604" y="-136"/>
                    <a:pt x="224263" y="7"/>
                  </a:cubicBezTo>
                  <a:lnTo>
                    <a:pt x="222549" y="7"/>
                  </a:lnTo>
                  <a:lnTo>
                    <a:pt x="220834" y="7"/>
                  </a:lnTo>
                  <a:cubicBezTo>
                    <a:pt x="216494" y="-136"/>
                    <a:pt x="212348" y="1812"/>
                    <a:pt x="209690" y="5246"/>
                  </a:cubicBezTo>
                  <a:lnTo>
                    <a:pt x="2521" y="342336"/>
                  </a:lnTo>
                  <a:cubicBezTo>
                    <a:pt x="-413" y="346442"/>
                    <a:pt x="-817" y="351841"/>
                    <a:pt x="1473" y="356338"/>
                  </a:cubicBezTo>
                  <a:cubicBezTo>
                    <a:pt x="3784" y="360412"/>
                    <a:pt x="8365" y="362646"/>
                    <a:pt x="12999" y="361957"/>
                  </a:cubicBezTo>
                  <a:lnTo>
                    <a:pt x="432099" y="361957"/>
                  </a:lnTo>
                  <a:cubicBezTo>
                    <a:pt x="436733" y="362646"/>
                    <a:pt x="441313" y="360412"/>
                    <a:pt x="443624" y="356338"/>
                  </a:cubicBezTo>
                  <a:cubicBezTo>
                    <a:pt x="445915" y="351841"/>
                    <a:pt x="445511" y="346442"/>
                    <a:pt x="442576" y="342336"/>
                  </a:cubicBezTo>
                  <a:close/>
                  <a:moveTo>
                    <a:pt x="257220" y="163171"/>
                  </a:moveTo>
                  <a:lnTo>
                    <a:pt x="224263" y="192508"/>
                  </a:lnTo>
                  <a:lnTo>
                    <a:pt x="191307" y="163171"/>
                  </a:lnTo>
                  <a:lnTo>
                    <a:pt x="136824" y="196127"/>
                  </a:lnTo>
                  <a:lnTo>
                    <a:pt x="222549" y="57157"/>
                  </a:lnTo>
                  <a:lnTo>
                    <a:pt x="305988" y="19250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orma libre: forma 189">
              <a:extLst>
                <a:ext uri="{FF2B5EF4-FFF2-40B4-BE49-F238E27FC236}">
                  <a16:creationId xmlns:a16="http://schemas.microsoft.com/office/drawing/2014/main" id="{5CA1E12B-6931-4329-838A-70C61423F698}"/>
                </a:ext>
              </a:extLst>
            </p:cNvPr>
            <p:cNvSpPr/>
            <p:nvPr/>
          </p:nvSpPr>
          <p:spPr>
            <a:xfrm>
              <a:off x="440540" y="5105553"/>
              <a:ext cx="24117" cy="23645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1" name="Gráfico 146" descr="Calendario mensual con relleno sólido">
            <a:extLst>
              <a:ext uri="{FF2B5EF4-FFF2-40B4-BE49-F238E27FC236}">
                <a16:creationId xmlns:a16="http://schemas.microsoft.com/office/drawing/2014/main" id="{2C933DDC-FEAB-4FDA-B504-88DABFCFFDFE}"/>
              </a:ext>
            </a:extLst>
          </p:cNvPr>
          <p:cNvGrpSpPr/>
          <p:nvPr/>
        </p:nvGrpSpPr>
        <p:grpSpPr>
          <a:xfrm>
            <a:off x="1897841" y="5496225"/>
            <a:ext cx="224016" cy="172559"/>
            <a:chOff x="7874496" y="13370021"/>
            <a:chExt cx="647700" cy="661809"/>
          </a:xfrm>
          <a:solidFill>
            <a:schemeClr val="tx1"/>
          </a:solidFill>
        </p:grpSpPr>
        <p:sp>
          <p:nvSpPr>
            <p:cNvPr id="192" name="Forma libre: forma 191">
              <a:extLst>
                <a:ext uri="{FF2B5EF4-FFF2-40B4-BE49-F238E27FC236}">
                  <a16:creationId xmlns:a16="http://schemas.microsoft.com/office/drawing/2014/main" id="{11739D46-9BF8-43BD-A542-DE19B95A19C2}"/>
                </a:ext>
              </a:extLst>
            </p:cNvPr>
            <p:cNvSpPr/>
            <p:nvPr/>
          </p:nvSpPr>
          <p:spPr>
            <a:xfrm>
              <a:off x="7874496" y="13498430"/>
              <a:ext cx="647700" cy="533400"/>
            </a:xfrm>
            <a:custGeom>
              <a:avLst/>
              <a:gdLst>
                <a:gd name="connsiteX0" fmla="*/ 590550 w 647700"/>
                <a:gd name="connsiteY0" fmla="*/ 57150 h 533400"/>
                <a:gd name="connsiteX1" fmla="*/ 590550 w 647700"/>
                <a:gd name="connsiteY1" fmla="*/ 133350 h 533400"/>
                <a:gd name="connsiteX2" fmla="*/ 514350 w 647700"/>
                <a:gd name="connsiteY2" fmla="*/ 133350 h 533400"/>
                <a:gd name="connsiteX3" fmla="*/ 514350 w 647700"/>
                <a:gd name="connsiteY3" fmla="*/ 57150 h 533400"/>
                <a:gd name="connsiteX4" fmla="*/ 590550 w 647700"/>
                <a:gd name="connsiteY4" fmla="*/ 57150 h 533400"/>
                <a:gd name="connsiteX5" fmla="*/ 57150 w 647700"/>
                <a:gd name="connsiteY5" fmla="*/ 400050 h 533400"/>
                <a:gd name="connsiteX6" fmla="*/ 133350 w 647700"/>
                <a:gd name="connsiteY6" fmla="*/ 400050 h 533400"/>
                <a:gd name="connsiteX7" fmla="*/ 133350 w 647700"/>
                <a:gd name="connsiteY7" fmla="*/ 476250 h 533400"/>
                <a:gd name="connsiteX8" fmla="*/ 57150 w 647700"/>
                <a:gd name="connsiteY8" fmla="*/ 476250 h 533400"/>
                <a:gd name="connsiteX9" fmla="*/ 57150 w 647700"/>
                <a:gd name="connsiteY9" fmla="*/ 400050 h 533400"/>
                <a:gd name="connsiteX10" fmla="*/ 247650 w 647700"/>
                <a:gd name="connsiteY10" fmla="*/ 57150 h 533400"/>
                <a:gd name="connsiteX11" fmla="*/ 247650 w 647700"/>
                <a:gd name="connsiteY11" fmla="*/ 133350 h 533400"/>
                <a:gd name="connsiteX12" fmla="*/ 171450 w 647700"/>
                <a:gd name="connsiteY12" fmla="*/ 133350 h 533400"/>
                <a:gd name="connsiteX13" fmla="*/ 171450 w 647700"/>
                <a:gd name="connsiteY13" fmla="*/ 57150 h 533400"/>
                <a:gd name="connsiteX14" fmla="*/ 247650 w 647700"/>
                <a:gd name="connsiteY14" fmla="*/ 57150 h 533400"/>
                <a:gd name="connsiteX15" fmla="*/ 361950 w 647700"/>
                <a:gd name="connsiteY15" fmla="*/ 57150 h 533400"/>
                <a:gd name="connsiteX16" fmla="*/ 361950 w 647700"/>
                <a:gd name="connsiteY16" fmla="*/ 133350 h 533400"/>
                <a:gd name="connsiteX17" fmla="*/ 285750 w 647700"/>
                <a:gd name="connsiteY17" fmla="*/ 133350 h 533400"/>
                <a:gd name="connsiteX18" fmla="*/ 285750 w 647700"/>
                <a:gd name="connsiteY18" fmla="*/ 57150 h 533400"/>
                <a:gd name="connsiteX19" fmla="*/ 361950 w 647700"/>
                <a:gd name="connsiteY19" fmla="*/ 57150 h 533400"/>
                <a:gd name="connsiteX20" fmla="*/ 476250 w 647700"/>
                <a:gd name="connsiteY20" fmla="*/ 247650 h 533400"/>
                <a:gd name="connsiteX21" fmla="*/ 400050 w 647700"/>
                <a:gd name="connsiteY21" fmla="*/ 247650 h 533400"/>
                <a:gd name="connsiteX22" fmla="*/ 400050 w 647700"/>
                <a:gd name="connsiteY22" fmla="*/ 171450 h 533400"/>
                <a:gd name="connsiteX23" fmla="*/ 476250 w 647700"/>
                <a:gd name="connsiteY23" fmla="*/ 171450 h 533400"/>
                <a:gd name="connsiteX24" fmla="*/ 476250 w 647700"/>
                <a:gd name="connsiteY24" fmla="*/ 247650 h 533400"/>
                <a:gd name="connsiteX25" fmla="*/ 514350 w 647700"/>
                <a:gd name="connsiteY25" fmla="*/ 247650 h 533400"/>
                <a:gd name="connsiteX26" fmla="*/ 514350 w 647700"/>
                <a:gd name="connsiteY26" fmla="*/ 171450 h 533400"/>
                <a:gd name="connsiteX27" fmla="*/ 590550 w 647700"/>
                <a:gd name="connsiteY27" fmla="*/ 171450 h 533400"/>
                <a:gd name="connsiteX28" fmla="*/ 590550 w 647700"/>
                <a:gd name="connsiteY28" fmla="*/ 247650 h 533400"/>
                <a:gd name="connsiteX29" fmla="*/ 514350 w 647700"/>
                <a:gd name="connsiteY29" fmla="*/ 247650 h 533400"/>
                <a:gd name="connsiteX30" fmla="*/ 514350 w 647700"/>
                <a:gd name="connsiteY30" fmla="*/ 361950 h 533400"/>
                <a:gd name="connsiteX31" fmla="*/ 514350 w 647700"/>
                <a:gd name="connsiteY31" fmla="*/ 285750 h 533400"/>
                <a:gd name="connsiteX32" fmla="*/ 590550 w 647700"/>
                <a:gd name="connsiteY32" fmla="*/ 285750 h 533400"/>
                <a:gd name="connsiteX33" fmla="*/ 590550 w 647700"/>
                <a:gd name="connsiteY33" fmla="*/ 361950 h 533400"/>
                <a:gd name="connsiteX34" fmla="*/ 514350 w 647700"/>
                <a:gd name="connsiteY34" fmla="*/ 361950 h 533400"/>
                <a:gd name="connsiteX35" fmla="*/ 285750 w 647700"/>
                <a:gd name="connsiteY35" fmla="*/ 400050 h 533400"/>
                <a:gd name="connsiteX36" fmla="*/ 361950 w 647700"/>
                <a:gd name="connsiteY36" fmla="*/ 400050 h 533400"/>
                <a:gd name="connsiteX37" fmla="*/ 361950 w 647700"/>
                <a:gd name="connsiteY37" fmla="*/ 476250 h 533400"/>
                <a:gd name="connsiteX38" fmla="*/ 285750 w 647700"/>
                <a:gd name="connsiteY38" fmla="*/ 476250 h 533400"/>
                <a:gd name="connsiteX39" fmla="*/ 285750 w 647700"/>
                <a:gd name="connsiteY39" fmla="*/ 400050 h 533400"/>
                <a:gd name="connsiteX40" fmla="*/ 247650 w 647700"/>
                <a:gd name="connsiteY40" fmla="*/ 400050 h 533400"/>
                <a:gd name="connsiteX41" fmla="*/ 247650 w 647700"/>
                <a:gd name="connsiteY41" fmla="*/ 476250 h 533400"/>
                <a:gd name="connsiteX42" fmla="*/ 171450 w 647700"/>
                <a:gd name="connsiteY42" fmla="*/ 476250 h 533400"/>
                <a:gd name="connsiteX43" fmla="*/ 171450 w 647700"/>
                <a:gd name="connsiteY43" fmla="*/ 400050 h 533400"/>
                <a:gd name="connsiteX44" fmla="*/ 247650 w 647700"/>
                <a:gd name="connsiteY44" fmla="*/ 400050 h 533400"/>
                <a:gd name="connsiteX45" fmla="*/ 171450 w 647700"/>
                <a:gd name="connsiteY45" fmla="*/ 285750 h 533400"/>
                <a:gd name="connsiteX46" fmla="*/ 247650 w 647700"/>
                <a:gd name="connsiteY46" fmla="*/ 285750 h 533400"/>
                <a:gd name="connsiteX47" fmla="*/ 247650 w 647700"/>
                <a:gd name="connsiteY47" fmla="*/ 361950 h 533400"/>
                <a:gd name="connsiteX48" fmla="*/ 171450 w 647700"/>
                <a:gd name="connsiteY48" fmla="*/ 361950 h 533400"/>
                <a:gd name="connsiteX49" fmla="*/ 171450 w 647700"/>
                <a:gd name="connsiteY49" fmla="*/ 285750 h 533400"/>
                <a:gd name="connsiteX50" fmla="*/ 133350 w 647700"/>
                <a:gd name="connsiteY50" fmla="*/ 285750 h 533400"/>
                <a:gd name="connsiteX51" fmla="*/ 133350 w 647700"/>
                <a:gd name="connsiteY51" fmla="*/ 361950 h 533400"/>
                <a:gd name="connsiteX52" fmla="*/ 57150 w 647700"/>
                <a:gd name="connsiteY52" fmla="*/ 361950 h 533400"/>
                <a:gd name="connsiteX53" fmla="*/ 57150 w 647700"/>
                <a:gd name="connsiteY53" fmla="*/ 285750 h 533400"/>
                <a:gd name="connsiteX54" fmla="*/ 133350 w 647700"/>
                <a:gd name="connsiteY54" fmla="*/ 285750 h 533400"/>
                <a:gd name="connsiteX55" fmla="*/ 133350 w 647700"/>
                <a:gd name="connsiteY55" fmla="*/ 171450 h 533400"/>
                <a:gd name="connsiteX56" fmla="*/ 133350 w 647700"/>
                <a:gd name="connsiteY56" fmla="*/ 247650 h 533400"/>
                <a:gd name="connsiteX57" fmla="*/ 57150 w 647700"/>
                <a:gd name="connsiteY57" fmla="*/ 247650 h 533400"/>
                <a:gd name="connsiteX58" fmla="*/ 57150 w 647700"/>
                <a:gd name="connsiteY58" fmla="*/ 171450 h 533400"/>
                <a:gd name="connsiteX59" fmla="*/ 133350 w 647700"/>
                <a:gd name="connsiteY59" fmla="*/ 171450 h 533400"/>
                <a:gd name="connsiteX60" fmla="*/ 247650 w 647700"/>
                <a:gd name="connsiteY60" fmla="*/ 247650 h 533400"/>
                <a:gd name="connsiteX61" fmla="*/ 171450 w 647700"/>
                <a:gd name="connsiteY61" fmla="*/ 247650 h 533400"/>
                <a:gd name="connsiteX62" fmla="*/ 171450 w 647700"/>
                <a:gd name="connsiteY62" fmla="*/ 171450 h 533400"/>
                <a:gd name="connsiteX63" fmla="*/ 247650 w 647700"/>
                <a:gd name="connsiteY63" fmla="*/ 171450 h 533400"/>
                <a:gd name="connsiteX64" fmla="*/ 247650 w 647700"/>
                <a:gd name="connsiteY64" fmla="*/ 247650 h 533400"/>
                <a:gd name="connsiteX65" fmla="*/ 285750 w 647700"/>
                <a:gd name="connsiteY65" fmla="*/ 247650 h 533400"/>
                <a:gd name="connsiteX66" fmla="*/ 285750 w 647700"/>
                <a:gd name="connsiteY66" fmla="*/ 171450 h 533400"/>
                <a:gd name="connsiteX67" fmla="*/ 361950 w 647700"/>
                <a:gd name="connsiteY67" fmla="*/ 171450 h 533400"/>
                <a:gd name="connsiteX68" fmla="*/ 361950 w 647700"/>
                <a:gd name="connsiteY68" fmla="*/ 247650 h 533400"/>
                <a:gd name="connsiteX69" fmla="*/ 285750 w 647700"/>
                <a:gd name="connsiteY69" fmla="*/ 247650 h 533400"/>
                <a:gd name="connsiteX70" fmla="*/ 361950 w 647700"/>
                <a:gd name="connsiteY70" fmla="*/ 361950 h 533400"/>
                <a:gd name="connsiteX71" fmla="*/ 285750 w 647700"/>
                <a:gd name="connsiteY71" fmla="*/ 361950 h 533400"/>
                <a:gd name="connsiteX72" fmla="*/ 285750 w 647700"/>
                <a:gd name="connsiteY72" fmla="*/ 285750 h 533400"/>
                <a:gd name="connsiteX73" fmla="*/ 361950 w 647700"/>
                <a:gd name="connsiteY73" fmla="*/ 285750 h 533400"/>
                <a:gd name="connsiteX74" fmla="*/ 361950 w 647700"/>
                <a:gd name="connsiteY74" fmla="*/ 361950 h 533400"/>
                <a:gd name="connsiteX75" fmla="*/ 400050 w 647700"/>
                <a:gd name="connsiteY75" fmla="*/ 361950 h 533400"/>
                <a:gd name="connsiteX76" fmla="*/ 400050 w 647700"/>
                <a:gd name="connsiteY76" fmla="*/ 285750 h 533400"/>
                <a:gd name="connsiteX77" fmla="*/ 476250 w 647700"/>
                <a:gd name="connsiteY77" fmla="*/ 285750 h 533400"/>
                <a:gd name="connsiteX78" fmla="*/ 476250 w 647700"/>
                <a:gd name="connsiteY78" fmla="*/ 361950 h 533400"/>
                <a:gd name="connsiteX79" fmla="*/ 400050 w 647700"/>
                <a:gd name="connsiteY79" fmla="*/ 361950 h 533400"/>
                <a:gd name="connsiteX80" fmla="*/ 476250 w 647700"/>
                <a:gd name="connsiteY80" fmla="*/ 57150 h 533400"/>
                <a:gd name="connsiteX81" fmla="*/ 476250 w 647700"/>
                <a:gd name="connsiteY81" fmla="*/ 133350 h 533400"/>
                <a:gd name="connsiteX82" fmla="*/ 400050 w 647700"/>
                <a:gd name="connsiteY82" fmla="*/ 133350 h 533400"/>
                <a:gd name="connsiteX83" fmla="*/ 400050 w 647700"/>
                <a:gd name="connsiteY83" fmla="*/ 57150 h 533400"/>
                <a:gd name="connsiteX84" fmla="*/ 476250 w 647700"/>
                <a:gd name="connsiteY84" fmla="*/ 57150 h 533400"/>
                <a:gd name="connsiteX85" fmla="*/ 0 w 647700"/>
                <a:gd name="connsiteY85" fmla="*/ 0 h 533400"/>
                <a:gd name="connsiteX86" fmla="*/ 0 w 647700"/>
                <a:gd name="connsiteY86" fmla="*/ 533400 h 533400"/>
                <a:gd name="connsiteX87" fmla="*/ 647700 w 647700"/>
                <a:gd name="connsiteY87" fmla="*/ 533400 h 533400"/>
                <a:gd name="connsiteX88" fmla="*/ 647700 w 647700"/>
                <a:gd name="connsiteY88" fmla="*/ 0 h 533400"/>
                <a:gd name="connsiteX89" fmla="*/ 0 w 647700"/>
                <a:gd name="connsiteY89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647700" h="533400">
                  <a:moveTo>
                    <a:pt x="590550" y="57150"/>
                  </a:moveTo>
                  <a:lnTo>
                    <a:pt x="590550" y="133350"/>
                  </a:lnTo>
                  <a:lnTo>
                    <a:pt x="514350" y="133350"/>
                  </a:lnTo>
                  <a:lnTo>
                    <a:pt x="514350" y="57150"/>
                  </a:lnTo>
                  <a:lnTo>
                    <a:pt x="590550" y="57150"/>
                  </a:lnTo>
                  <a:close/>
                  <a:moveTo>
                    <a:pt x="57150" y="400050"/>
                  </a:moveTo>
                  <a:lnTo>
                    <a:pt x="133350" y="400050"/>
                  </a:lnTo>
                  <a:lnTo>
                    <a:pt x="133350" y="476250"/>
                  </a:lnTo>
                  <a:lnTo>
                    <a:pt x="57150" y="476250"/>
                  </a:lnTo>
                  <a:lnTo>
                    <a:pt x="57150" y="400050"/>
                  </a:lnTo>
                  <a:close/>
                  <a:moveTo>
                    <a:pt x="247650" y="57150"/>
                  </a:moveTo>
                  <a:lnTo>
                    <a:pt x="247650" y="133350"/>
                  </a:lnTo>
                  <a:lnTo>
                    <a:pt x="171450" y="133350"/>
                  </a:lnTo>
                  <a:lnTo>
                    <a:pt x="171450" y="57150"/>
                  </a:lnTo>
                  <a:lnTo>
                    <a:pt x="247650" y="57150"/>
                  </a:lnTo>
                  <a:close/>
                  <a:moveTo>
                    <a:pt x="361950" y="57150"/>
                  </a:moveTo>
                  <a:lnTo>
                    <a:pt x="361950" y="133350"/>
                  </a:lnTo>
                  <a:lnTo>
                    <a:pt x="285750" y="133350"/>
                  </a:lnTo>
                  <a:lnTo>
                    <a:pt x="285750" y="57150"/>
                  </a:lnTo>
                  <a:lnTo>
                    <a:pt x="361950" y="57150"/>
                  </a:lnTo>
                  <a:close/>
                  <a:moveTo>
                    <a:pt x="476250" y="247650"/>
                  </a:moveTo>
                  <a:lnTo>
                    <a:pt x="400050" y="247650"/>
                  </a:lnTo>
                  <a:lnTo>
                    <a:pt x="400050" y="171450"/>
                  </a:lnTo>
                  <a:lnTo>
                    <a:pt x="476250" y="171450"/>
                  </a:lnTo>
                  <a:lnTo>
                    <a:pt x="476250" y="247650"/>
                  </a:lnTo>
                  <a:close/>
                  <a:moveTo>
                    <a:pt x="514350" y="247650"/>
                  </a:moveTo>
                  <a:lnTo>
                    <a:pt x="514350" y="171450"/>
                  </a:lnTo>
                  <a:lnTo>
                    <a:pt x="590550" y="171450"/>
                  </a:lnTo>
                  <a:lnTo>
                    <a:pt x="590550" y="247650"/>
                  </a:lnTo>
                  <a:lnTo>
                    <a:pt x="514350" y="247650"/>
                  </a:lnTo>
                  <a:close/>
                  <a:moveTo>
                    <a:pt x="514350" y="361950"/>
                  </a:moveTo>
                  <a:lnTo>
                    <a:pt x="514350" y="285750"/>
                  </a:lnTo>
                  <a:lnTo>
                    <a:pt x="590550" y="285750"/>
                  </a:lnTo>
                  <a:lnTo>
                    <a:pt x="590550" y="361950"/>
                  </a:lnTo>
                  <a:lnTo>
                    <a:pt x="514350" y="361950"/>
                  </a:lnTo>
                  <a:close/>
                  <a:moveTo>
                    <a:pt x="285750" y="400050"/>
                  </a:moveTo>
                  <a:lnTo>
                    <a:pt x="361950" y="400050"/>
                  </a:lnTo>
                  <a:lnTo>
                    <a:pt x="361950" y="476250"/>
                  </a:lnTo>
                  <a:lnTo>
                    <a:pt x="285750" y="476250"/>
                  </a:lnTo>
                  <a:lnTo>
                    <a:pt x="285750" y="400050"/>
                  </a:lnTo>
                  <a:close/>
                  <a:moveTo>
                    <a:pt x="247650" y="400050"/>
                  </a:moveTo>
                  <a:lnTo>
                    <a:pt x="247650" y="476250"/>
                  </a:lnTo>
                  <a:lnTo>
                    <a:pt x="171450" y="476250"/>
                  </a:lnTo>
                  <a:lnTo>
                    <a:pt x="171450" y="400050"/>
                  </a:lnTo>
                  <a:lnTo>
                    <a:pt x="247650" y="400050"/>
                  </a:lnTo>
                  <a:close/>
                  <a:moveTo>
                    <a:pt x="171450" y="285750"/>
                  </a:moveTo>
                  <a:lnTo>
                    <a:pt x="247650" y="285750"/>
                  </a:lnTo>
                  <a:lnTo>
                    <a:pt x="247650" y="361950"/>
                  </a:lnTo>
                  <a:lnTo>
                    <a:pt x="171450" y="361950"/>
                  </a:lnTo>
                  <a:lnTo>
                    <a:pt x="171450" y="285750"/>
                  </a:lnTo>
                  <a:close/>
                  <a:moveTo>
                    <a:pt x="133350" y="285750"/>
                  </a:moveTo>
                  <a:lnTo>
                    <a:pt x="133350" y="361950"/>
                  </a:lnTo>
                  <a:lnTo>
                    <a:pt x="57150" y="361950"/>
                  </a:lnTo>
                  <a:lnTo>
                    <a:pt x="57150" y="285750"/>
                  </a:lnTo>
                  <a:lnTo>
                    <a:pt x="133350" y="285750"/>
                  </a:lnTo>
                  <a:close/>
                  <a:moveTo>
                    <a:pt x="133350" y="171450"/>
                  </a:moveTo>
                  <a:lnTo>
                    <a:pt x="133350" y="247650"/>
                  </a:lnTo>
                  <a:lnTo>
                    <a:pt x="57150" y="247650"/>
                  </a:lnTo>
                  <a:lnTo>
                    <a:pt x="57150" y="171450"/>
                  </a:lnTo>
                  <a:lnTo>
                    <a:pt x="133350" y="171450"/>
                  </a:lnTo>
                  <a:close/>
                  <a:moveTo>
                    <a:pt x="247650" y="247650"/>
                  </a:moveTo>
                  <a:lnTo>
                    <a:pt x="171450" y="247650"/>
                  </a:lnTo>
                  <a:lnTo>
                    <a:pt x="171450" y="171450"/>
                  </a:lnTo>
                  <a:lnTo>
                    <a:pt x="247650" y="171450"/>
                  </a:lnTo>
                  <a:lnTo>
                    <a:pt x="247650" y="247650"/>
                  </a:lnTo>
                  <a:close/>
                  <a:moveTo>
                    <a:pt x="285750" y="247650"/>
                  </a:moveTo>
                  <a:lnTo>
                    <a:pt x="285750" y="171450"/>
                  </a:lnTo>
                  <a:lnTo>
                    <a:pt x="361950" y="171450"/>
                  </a:lnTo>
                  <a:lnTo>
                    <a:pt x="361950" y="247650"/>
                  </a:lnTo>
                  <a:lnTo>
                    <a:pt x="285750" y="247650"/>
                  </a:lnTo>
                  <a:close/>
                  <a:moveTo>
                    <a:pt x="361950" y="361950"/>
                  </a:moveTo>
                  <a:lnTo>
                    <a:pt x="285750" y="361950"/>
                  </a:lnTo>
                  <a:lnTo>
                    <a:pt x="285750" y="285750"/>
                  </a:lnTo>
                  <a:lnTo>
                    <a:pt x="361950" y="285750"/>
                  </a:lnTo>
                  <a:lnTo>
                    <a:pt x="361950" y="361950"/>
                  </a:lnTo>
                  <a:close/>
                  <a:moveTo>
                    <a:pt x="400050" y="361950"/>
                  </a:moveTo>
                  <a:lnTo>
                    <a:pt x="400050" y="285750"/>
                  </a:lnTo>
                  <a:lnTo>
                    <a:pt x="476250" y="285750"/>
                  </a:lnTo>
                  <a:lnTo>
                    <a:pt x="476250" y="361950"/>
                  </a:lnTo>
                  <a:lnTo>
                    <a:pt x="400050" y="361950"/>
                  </a:lnTo>
                  <a:close/>
                  <a:moveTo>
                    <a:pt x="476250" y="57150"/>
                  </a:moveTo>
                  <a:lnTo>
                    <a:pt x="476250" y="133350"/>
                  </a:lnTo>
                  <a:lnTo>
                    <a:pt x="400050" y="133350"/>
                  </a:lnTo>
                  <a:lnTo>
                    <a:pt x="400050" y="57150"/>
                  </a:lnTo>
                  <a:lnTo>
                    <a:pt x="476250" y="57150"/>
                  </a:lnTo>
                  <a:close/>
                  <a:moveTo>
                    <a:pt x="0" y="0"/>
                  </a:moveTo>
                  <a:lnTo>
                    <a:pt x="0" y="533400"/>
                  </a:lnTo>
                  <a:lnTo>
                    <a:pt x="647700" y="533400"/>
                  </a:lnTo>
                  <a:lnTo>
                    <a:pt x="6477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orma libre: forma 192">
              <a:extLst>
                <a:ext uri="{FF2B5EF4-FFF2-40B4-BE49-F238E27FC236}">
                  <a16:creationId xmlns:a16="http://schemas.microsoft.com/office/drawing/2014/main" id="{4E9D9B3E-ADCC-43F1-A733-B8DB54C59CAD}"/>
                </a:ext>
              </a:extLst>
            </p:cNvPr>
            <p:cNvSpPr/>
            <p:nvPr/>
          </p:nvSpPr>
          <p:spPr>
            <a:xfrm>
              <a:off x="7874496" y="13370021"/>
              <a:ext cx="647700" cy="76200"/>
            </a:xfrm>
            <a:custGeom>
              <a:avLst/>
              <a:gdLst>
                <a:gd name="connsiteX0" fmla="*/ 0 w 647700"/>
                <a:gd name="connsiteY0" fmla="*/ 0 h 76200"/>
                <a:gd name="connsiteX1" fmla="*/ 647700 w 647700"/>
                <a:gd name="connsiteY1" fmla="*/ 0 h 76200"/>
                <a:gd name="connsiteX2" fmla="*/ 647700 w 647700"/>
                <a:gd name="connsiteY2" fmla="*/ 76200 h 76200"/>
                <a:gd name="connsiteX3" fmla="*/ 0 w 6477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76200">
                  <a:moveTo>
                    <a:pt x="0" y="0"/>
                  </a:moveTo>
                  <a:lnTo>
                    <a:pt x="647700" y="0"/>
                  </a:lnTo>
                  <a:lnTo>
                    <a:pt x="64770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62351185-18FA-4BF5-97E3-F56A3C25246F}"/>
              </a:ext>
            </a:extLst>
          </p:cNvPr>
          <p:cNvGrpSpPr/>
          <p:nvPr/>
        </p:nvGrpSpPr>
        <p:grpSpPr>
          <a:xfrm>
            <a:off x="1452505" y="5478645"/>
            <a:ext cx="239475" cy="207719"/>
            <a:chOff x="1653108" y="5077329"/>
            <a:chExt cx="239475" cy="207719"/>
          </a:xfrm>
        </p:grpSpPr>
        <p:sp>
          <p:nvSpPr>
            <p:cNvPr id="194" name="Forma libre: forma 193">
              <a:extLst>
                <a:ext uri="{FF2B5EF4-FFF2-40B4-BE49-F238E27FC236}">
                  <a16:creationId xmlns:a16="http://schemas.microsoft.com/office/drawing/2014/main" id="{05584D69-ED70-49B9-924C-CBBA9B7F224E}"/>
                </a:ext>
              </a:extLst>
            </p:cNvPr>
            <p:cNvSpPr/>
            <p:nvPr/>
          </p:nvSpPr>
          <p:spPr>
            <a:xfrm>
              <a:off x="1796882" y="5077329"/>
              <a:ext cx="76307" cy="114004"/>
            </a:xfrm>
            <a:custGeom>
              <a:avLst/>
              <a:gdLst>
                <a:gd name="connsiteX0" fmla="*/ 90436 w 180821"/>
                <a:gd name="connsiteY0" fmla="*/ 126622 h 275543"/>
                <a:gd name="connsiteX1" fmla="*/ 53421 w 180821"/>
                <a:gd name="connsiteY1" fmla="*/ 87886 h 275543"/>
                <a:gd name="connsiteX2" fmla="*/ 91297 w 180821"/>
                <a:gd name="connsiteY2" fmla="*/ 50010 h 275543"/>
                <a:gd name="connsiteX3" fmla="*/ 129173 w 180821"/>
                <a:gd name="connsiteY3" fmla="*/ 87886 h 275543"/>
                <a:gd name="connsiteX4" fmla="*/ 117982 w 180821"/>
                <a:gd name="connsiteY4" fmla="*/ 114571 h 275543"/>
                <a:gd name="connsiteX5" fmla="*/ 90436 w 180821"/>
                <a:gd name="connsiteY5" fmla="*/ 126622 h 275543"/>
                <a:gd name="connsiteX6" fmla="*/ 53421 w 180821"/>
                <a:gd name="connsiteY6" fmla="*/ 6969 h 275543"/>
                <a:gd name="connsiteX7" fmla="*/ 10380 w 180821"/>
                <a:gd name="connsiteY7" fmla="*/ 45706 h 275543"/>
                <a:gd name="connsiteX8" fmla="*/ 6076 w 180821"/>
                <a:gd name="connsiteY8" fmla="*/ 119736 h 275543"/>
                <a:gd name="connsiteX9" fmla="*/ 47395 w 180821"/>
                <a:gd name="connsiteY9" fmla="*/ 209261 h 275543"/>
                <a:gd name="connsiteX10" fmla="*/ 74941 w 180821"/>
                <a:gd name="connsiteY10" fmla="*/ 266074 h 275543"/>
                <a:gd name="connsiteX11" fmla="*/ 90436 w 180821"/>
                <a:gd name="connsiteY11" fmla="*/ 275543 h 275543"/>
                <a:gd name="connsiteX12" fmla="*/ 105931 w 180821"/>
                <a:gd name="connsiteY12" fmla="*/ 266074 h 275543"/>
                <a:gd name="connsiteX13" fmla="*/ 133477 w 180821"/>
                <a:gd name="connsiteY13" fmla="*/ 209261 h 275543"/>
                <a:gd name="connsiteX14" fmla="*/ 174796 w 180821"/>
                <a:gd name="connsiteY14" fmla="*/ 120596 h 275543"/>
                <a:gd name="connsiteX15" fmla="*/ 180822 w 180821"/>
                <a:gd name="connsiteY15" fmla="*/ 87886 h 275543"/>
                <a:gd name="connsiteX16" fmla="*/ 53421 w 180821"/>
                <a:gd name="connsiteY16" fmla="*/ 6969 h 27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0821" h="275543">
                  <a:moveTo>
                    <a:pt x="90436" y="126622"/>
                  </a:moveTo>
                  <a:cubicBezTo>
                    <a:pt x="69776" y="126622"/>
                    <a:pt x="52560" y="109406"/>
                    <a:pt x="53421" y="87886"/>
                  </a:cubicBezTo>
                  <a:cubicBezTo>
                    <a:pt x="53421" y="67226"/>
                    <a:pt x="70637" y="50010"/>
                    <a:pt x="91297" y="50010"/>
                  </a:cubicBezTo>
                  <a:cubicBezTo>
                    <a:pt x="111956" y="50010"/>
                    <a:pt x="129173" y="67226"/>
                    <a:pt x="129173" y="87886"/>
                  </a:cubicBezTo>
                  <a:cubicBezTo>
                    <a:pt x="129173" y="98215"/>
                    <a:pt x="124869" y="107684"/>
                    <a:pt x="117982" y="114571"/>
                  </a:cubicBezTo>
                  <a:cubicBezTo>
                    <a:pt x="110235" y="122318"/>
                    <a:pt x="100766" y="126622"/>
                    <a:pt x="90436" y="126622"/>
                  </a:cubicBezTo>
                  <a:close/>
                  <a:moveTo>
                    <a:pt x="53421" y="6969"/>
                  </a:moveTo>
                  <a:cubicBezTo>
                    <a:pt x="34483" y="13855"/>
                    <a:pt x="19849" y="28489"/>
                    <a:pt x="10380" y="45706"/>
                  </a:cubicBezTo>
                  <a:cubicBezTo>
                    <a:pt x="-1671" y="68948"/>
                    <a:pt x="-3393" y="95633"/>
                    <a:pt x="6076" y="119736"/>
                  </a:cubicBezTo>
                  <a:lnTo>
                    <a:pt x="47395" y="209261"/>
                  </a:lnTo>
                  <a:lnTo>
                    <a:pt x="74941" y="266074"/>
                  </a:lnTo>
                  <a:cubicBezTo>
                    <a:pt x="77524" y="272100"/>
                    <a:pt x="83549" y="275543"/>
                    <a:pt x="90436" y="275543"/>
                  </a:cubicBezTo>
                  <a:cubicBezTo>
                    <a:pt x="97322" y="275543"/>
                    <a:pt x="103348" y="272100"/>
                    <a:pt x="105931" y="266074"/>
                  </a:cubicBezTo>
                  <a:lnTo>
                    <a:pt x="133477" y="209261"/>
                  </a:lnTo>
                  <a:lnTo>
                    <a:pt x="174796" y="120596"/>
                  </a:lnTo>
                  <a:cubicBezTo>
                    <a:pt x="179100" y="110267"/>
                    <a:pt x="180822" y="99076"/>
                    <a:pt x="180822" y="87886"/>
                  </a:cubicBezTo>
                  <a:cubicBezTo>
                    <a:pt x="180822" y="27628"/>
                    <a:pt x="118843" y="-17995"/>
                    <a:pt x="53421" y="6969"/>
                  </a:cubicBezTo>
                  <a:close/>
                </a:path>
              </a:pathLst>
            </a:custGeom>
            <a:solidFill>
              <a:schemeClr val="tx1"/>
            </a:solidFill>
            <a:ln w="85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orma libre: forma 194">
              <a:extLst>
                <a:ext uri="{FF2B5EF4-FFF2-40B4-BE49-F238E27FC236}">
                  <a16:creationId xmlns:a16="http://schemas.microsoft.com/office/drawing/2014/main" id="{83BCC874-F76F-40F7-AD49-A2A54064414A}"/>
                </a:ext>
              </a:extLst>
            </p:cNvPr>
            <p:cNvSpPr/>
            <p:nvPr/>
          </p:nvSpPr>
          <p:spPr>
            <a:xfrm>
              <a:off x="1653108" y="5145970"/>
              <a:ext cx="239475" cy="139078"/>
            </a:xfrm>
            <a:custGeom>
              <a:avLst/>
              <a:gdLst>
                <a:gd name="connsiteX0" fmla="*/ 327110 w 688652"/>
                <a:gd name="connsiteY0" fmla="*/ 415774 h 482056"/>
                <a:gd name="connsiteX1" fmla="*/ 189379 w 688652"/>
                <a:gd name="connsiteY1" fmla="*/ 346909 h 482056"/>
                <a:gd name="connsiteX2" fmla="*/ 189379 w 688652"/>
                <a:gd name="connsiteY2" fmla="*/ 66283 h 482056"/>
                <a:gd name="connsiteX3" fmla="*/ 327110 w 688652"/>
                <a:gd name="connsiteY3" fmla="*/ 135148 h 482056"/>
                <a:gd name="connsiteX4" fmla="*/ 327110 w 688652"/>
                <a:gd name="connsiteY4" fmla="*/ 415774 h 482056"/>
                <a:gd name="connsiteX5" fmla="*/ 154947 w 688652"/>
                <a:gd name="connsiteY5" fmla="*/ 346909 h 482056"/>
                <a:gd name="connsiteX6" fmla="*/ 51649 w 688652"/>
                <a:gd name="connsiteY6" fmla="*/ 398558 h 482056"/>
                <a:gd name="connsiteX7" fmla="*/ 51649 w 688652"/>
                <a:gd name="connsiteY7" fmla="*/ 117932 h 482056"/>
                <a:gd name="connsiteX8" fmla="*/ 154947 w 688652"/>
                <a:gd name="connsiteY8" fmla="*/ 66283 h 482056"/>
                <a:gd name="connsiteX9" fmla="*/ 154947 w 688652"/>
                <a:gd name="connsiteY9" fmla="*/ 346909 h 482056"/>
                <a:gd name="connsiteX10" fmla="*/ 631839 w 688652"/>
                <a:gd name="connsiteY10" fmla="*/ 57675 h 482056"/>
                <a:gd name="connsiteX11" fmla="*/ 631839 w 688652"/>
                <a:gd name="connsiteY11" fmla="*/ 57675 h 482056"/>
                <a:gd name="connsiteX12" fmla="*/ 610318 w 688652"/>
                <a:gd name="connsiteY12" fmla="*/ 104159 h 482056"/>
                <a:gd name="connsiteX13" fmla="*/ 637004 w 688652"/>
                <a:gd name="connsiteY13" fmla="*/ 117932 h 482056"/>
                <a:gd name="connsiteX14" fmla="*/ 637004 w 688652"/>
                <a:gd name="connsiteY14" fmla="*/ 398558 h 482056"/>
                <a:gd name="connsiteX15" fmla="*/ 533706 w 688652"/>
                <a:gd name="connsiteY15" fmla="*/ 346909 h 482056"/>
                <a:gd name="connsiteX16" fmla="*/ 533706 w 688652"/>
                <a:gd name="connsiteY16" fmla="*/ 232420 h 482056"/>
                <a:gd name="connsiteX17" fmla="*/ 499273 w 688652"/>
                <a:gd name="connsiteY17" fmla="*/ 232420 h 482056"/>
                <a:gd name="connsiteX18" fmla="*/ 499273 w 688652"/>
                <a:gd name="connsiteY18" fmla="*/ 346909 h 482056"/>
                <a:gd name="connsiteX19" fmla="*/ 361543 w 688652"/>
                <a:gd name="connsiteY19" fmla="*/ 415774 h 482056"/>
                <a:gd name="connsiteX20" fmla="*/ 361543 w 688652"/>
                <a:gd name="connsiteY20" fmla="*/ 135148 h 482056"/>
                <a:gd name="connsiteX21" fmla="*/ 422660 w 688652"/>
                <a:gd name="connsiteY21" fmla="*/ 104159 h 482056"/>
                <a:gd name="connsiteX22" fmla="*/ 401140 w 688652"/>
                <a:gd name="connsiteY22" fmla="*/ 57675 h 482056"/>
                <a:gd name="connsiteX23" fmla="*/ 344326 w 688652"/>
                <a:gd name="connsiteY23" fmla="*/ 86082 h 482056"/>
                <a:gd name="connsiteX24" fmla="*/ 172163 w 688652"/>
                <a:gd name="connsiteY24" fmla="*/ 0 h 482056"/>
                <a:gd name="connsiteX25" fmla="*/ 0 w 688652"/>
                <a:gd name="connsiteY25" fmla="*/ 86082 h 482056"/>
                <a:gd name="connsiteX26" fmla="*/ 0 w 688652"/>
                <a:gd name="connsiteY26" fmla="*/ 482057 h 482056"/>
                <a:gd name="connsiteX27" fmla="*/ 172163 w 688652"/>
                <a:gd name="connsiteY27" fmla="*/ 395975 h 482056"/>
                <a:gd name="connsiteX28" fmla="*/ 344326 w 688652"/>
                <a:gd name="connsiteY28" fmla="*/ 482057 h 482056"/>
                <a:gd name="connsiteX29" fmla="*/ 516489 w 688652"/>
                <a:gd name="connsiteY29" fmla="*/ 395975 h 482056"/>
                <a:gd name="connsiteX30" fmla="*/ 688653 w 688652"/>
                <a:gd name="connsiteY30" fmla="*/ 482057 h 482056"/>
                <a:gd name="connsiteX31" fmla="*/ 688653 w 688652"/>
                <a:gd name="connsiteY31" fmla="*/ 86082 h 482056"/>
                <a:gd name="connsiteX32" fmla="*/ 631839 w 688652"/>
                <a:gd name="connsiteY32" fmla="*/ 57675 h 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88652" h="482056">
                  <a:moveTo>
                    <a:pt x="327110" y="415774"/>
                  </a:moveTo>
                  <a:lnTo>
                    <a:pt x="189379" y="346909"/>
                  </a:lnTo>
                  <a:lnTo>
                    <a:pt x="189379" y="66283"/>
                  </a:lnTo>
                  <a:lnTo>
                    <a:pt x="327110" y="135148"/>
                  </a:lnTo>
                  <a:lnTo>
                    <a:pt x="327110" y="415774"/>
                  </a:lnTo>
                  <a:close/>
                  <a:moveTo>
                    <a:pt x="154947" y="346909"/>
                  </a:moveTo>
                  <a:lnTo>
                    <a:pt x="51649" y="398558"/>
                  </a:lnTo>
                  <a:lnTo>
                    <a:pt x="51649" y="117932"/>
                  </a:lnTo>
                  <a:lnTo>
                    <a:pt x="154947" y="66283"/>
                  </a:lnTo>
                  <a:lnTo>
                    <a:pt x="154947" y="346909"/>
                  </a:lnTo>
                  <a:close/>
                  <a:moveTo>
                    <a:pt x="631839" y="57675"/>
                  </a:moveTo>
                  <a:lnTo>
                    <a:pt x="631839" y="57675"/>
                  </a:lnTo>
                  <a:lnTo>
                    <a:pt x="610318" y="104159"/>
                  </a:lnTo>
                  <a:lnTo>
                    <a:pt x="637004" y="117932"/>
                  </a:lnTo>
                  <a:lnTo>
                    <a:pt x="637004" y="398558"/>
                  </a:lnTo>
                  <a:lnTo>
                    <a:pt x="533706" y="346909"/>
                  </a:lnTo>
                  <a:lnTo>
                    <a:pt x="533706" y="232420"/>
                  </a:lnTo>
                  <a:lnTo>
                    <a:pt x="499273" y="232420"/>
                  </a:lnTo>
                  <a:lnTo>
                    <a:pt x="499273" y="346909"/>
                  </a:lnTo>
                  <a:lnTo>
                    <a:pt x="361543" y="415774"/>
                  </a:lnTo>
                  <a:lnTo>
                    <a:pt x="361543" y="135148"/>
                  </a:lnTo>
                  <a:lnTo>
                    <a:pt x="422660" y="104159"/>
                  </a:lnTo>
                  <a:lnTo>
                    <a:pt x="401140" y="57675"/>
                  </a:lnTo>
                  <a:lnTo>
                    <a:pt x="344326" y="86082"/>
                  </a:lnTo>
                  <a:lnTo>
                    <a:pt x="172163" y="0"/>
                  </a:lnTo>
                  <a:lnTo>
                    <a:pt x="0" y="86082"/>
                  </a:lnTo>
                  <a:lnTo>
                    <a:pt x="0" y="482057"/>
                  </a:lnTo>
                  <a:lnTo>
                    <a:pt x="172163" y="395975"/>
                  </a:lnTo>
                  <a:lnTo>
                    <a:pt x="344326" y="482057"/>
                  </a:lnTo>
                  <a:lnTo>
                    <a:pt x="516489" y="395975"/>
                  </a:lnTo>
                  <a:lnTo>
                    <a:pt x="688653" y="482057"/>
                  </a:lnTo>
                  <a:lnTo>
                    <a:pt x="688653" y="86082"/>
                  </a:lnTo>
                  <a:lnTo>
                    <a:pt x="631839" y="57675"/>
                  </a:lnTo>
                  <a:close/>
                </a:path>
              </a:pathLst>
            </a:custGeom>
            <a:solidFill>
              <a:schemeClr val="tx1"/>
            </a:solidFill>
            <a:ln w="85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EF0E711E-72C8-40E8-82AE-C1EFB859BC45}"/>
              </a:ext>
            </a:extLst>
          </p:cNvPr>
          <p:cNvGrpSpPr>
            <a:grpSpLocks noChangeAspect="1"/>
          </p:cNvGrpSpPr>
          <p:nvPr/>
        </p:nvGrpSpPr>
        <p:grpSpPr>
          <a:xfrm>
            <a:off x="2327717" y="5487348"/>
            <a:ext cx="277303" cy="190313"/>
            <a:chOff x="10570298" y="13476513"/>
            <a:chExt cx="762000" cy="533400"/>
          </a:xfrm>
        </p:grpSpPr>
        <p:sp>
          <p:nvSpPr>
            <p:cNvPr id="197" name="Forma libre: forma 196">
              <a:extLst>
                <a:ext uri="{FF2B5EF4-FFF2-40B4-BE49-F238E27FC236}">
                  <a16:creationId xmlns:a16="http://schemas.microsoft.com/office/drawing/2014/main" id="{7B9BE5B5-EE56-435E-8BE3-3BA0FD067E4C}"/>
                </a:ext>
              </a:extLst>
            </p:cNvPr>
            <p:cNvSpPr/>
            <p:nvPr/>
          </p:nvSpPr>
          <p:spPr>
            <a:xfrm>
              <a:off x="10570298" y="13476513"/>
              <a:ext cx="476250" cy="428625"/>
            </a:xfrm>
            <a:custGeom>
              <a:avLst/>
              <a:gdLst>
                <a:gd name="connsiteX0" fmla="*/ 323850 w 476250"/>
                <a:gd name="connsiteY0" fmla="*/ 66675 h 428625"/>
                <a:gd name="connsiteX1" fmla="*/ 476250 w 476250"/>
                <a:gd name="connsiteY1" fmla="*/ 66675 h 428625"/>
                <a:gd name="connsiteX2" fmla="*/ 476250 w 476250"/>
                <a:gd name="connsiteY2" fmla="*/ 38100 h 428625"/>
                <a:gd name="connsiteX3" fmla="*/ 438150 w 476250"/>
                <a:gd name="connsiteY3" fmla="*/ 0 h 428625"/>
                <a:gd name="connsiteX4" fmla="*/ 38100 w 476250"/>
                <a:gd name="connsiteY4" fmla="*/ 0 h 428625"/>
                <a:gd name="connsiteX5" fmla="*/ 0 w 476250"/>
                <a:gd name="connsiteY5" fmla="*/ 38100 h 428625"/>
                <a:gd name="connsiteX6" fmla="*/ 0 w 476250"/>
                <a:gd name="connsiteY6" fmla="*/ 295275 h 428625"/>
                <a:gd name="connsiteX7" fmla="*/ 38100 w 476250"/>
                <a:gd name="connsiteY7" fmla="*/ 333375 h 428625"/>
                <a:gd name="connsiteX8" fmla="*/ 95250 w 476250"/>
                <a:gd name="connsiteY8" fmla="*/ 333375 h 428625"/>
                <a:gd name="connsiteX9" fmla="*/ 95250 w 476250"/>
                <a:gd name="connsiteY9" fmla="*/ 428625 h 428625"/>
                <a:gd name="connsiteX10" fmla="*/ 190500 w 476250"/>
                <a:gd name="connsiteY10" fmla="*/ 333375 h 428625"/>
                <a:gd name="connsiteX11" fmla="*/ 247650 w 476250"/>
                <a:gd name="connsiteY11" fmla="*/ 333375 h 428625"/>
                <a:gd name="connsiteX12" fmla="*/ 247650 w 476250"/>
                <a:gd name="connsiteY12" fmla="*/ 142875 h 428625"/>
                <a:gd name="connsiteX13" fmla="*/ 323850 w 476250"/>
                <a:gd name="connsiteY13" fmla="*/ 666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28625">
                  <a:moveTo>
                    <a:pt x="323850" y="66675"/>
                  </a:moveTo>
                  <a:lnTo>
                    <a:pt x="476250" y="66675"/>
                  </a:ln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95250" y="333375"/>
                  </a:lnTo>
                  <a:lnTo>
                    <a:pt x="95250" y="428625"/>
                  </a:lnTo>
                  <a:lnTo>
                    <a:pt x="190500" y="333375"/>
                  </a:lnTo>
                  <a:lnTo>
                    <a:pt x="247650" y="333375"/>
                  </a:lnTo>
                  <a:lnTo>
                    <a:pt x="247650" y="142875"/>
                  </a:lnTo>
                  <a:cubicBezTo>
                    <a:pt x="247650" y="100965"/>
                    <a:pt x="281940" y="66675"/>
                    <a:pt x="323850" y="666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orma libre: forma 197">
              <a:extLst>
                <a:ext uri="{FF2B5EF4-FFF2-40B4-BE49-F238E27FC236}">
                  <a16:creationId xmlns:a16="http://schemas.microsoft.com/office/drawing/2014/main" id="{A99C9E4A-B8E4-44A3-8949-47B85292021C}"/>
                </a:ext>
              </a:extLst>
            </p:cNvPr>
            <p:cNvSpPr/>
            <p:nvPr/>
          </p:nvSpPr>
          <p:spPr>
            <a:xfrm>
              <a:off x="10856048" y="13581288"/>
              <a:ext cx="476250" cy="428625"/>
            </a:xfrm>
            <a:custGeom>
              <a:avLst/>
              <a:gdLst>
                <a:gd name="connsiteX0" fmla="*/ 438150 w 476250"/>
                <a:gd name="connsiteY0" fmla="*/ 0 h 428625"/>
                <a:gd name="connsiteX1" fmla="*/ 38100 w 476250"/>
                <a:gd name="connsiteY1" fmla="*/ 0 h 428625"/>
                <a:gd name="connsiteX2" fmla="*/ 0 w 476250"/>
                <a:gd name="connsiteY2" fmla="*/ 38100 h 428625"/>
                <a:gd name="connsiteX3" fmla="*/ 0 w 476250"/>
                <a:gd name="connsiteY3" fmla="*/ 295275 h 428625"/>
                <a:gd name="connsiteX4" fmla="*/ 38100 w 476250"/>
                <a:gd name="connsiteY4" fmla="*/ 333375 h 428625"/>
                <a:gd name="connsiteX5" fmla="*/ 285750 w 476250"/>
                <a:gd name="connsiteY5" fmla="*/ 333375 h 428625"/>
                <a:gd name="connsiteX6" fmla="*/ 381000 w 476250"/>
                <a:gd name="connsiteY6" fmla="*/ 428625 h 428625"/>
                <a:gd name="connsiteX7" fmla="*/ 381000 w 476250"/>
                <a:gd name="connsiteY7" fmla="*/ 333375 h 428625"/>
                <a:gd name="connsiteX8" fmla="*/ 438150 w 476250"/>
                <a:gd name="connsiteY8" fmla="*/ 333375 h 428625"/>
                <a:gd name="connsiteX9" fmla="*/ 476250 w 476250"/>
                <a:gd name="connsiteY9" fmla="*/ 295275 h 428625"/>
                <a:gd name="connsiteX10" fmla="*/ 476250 w 476250"/>
                <a:gd name="connsiteY10" fmla="*/ 38100 h 428625"/>
                <a:gd name="connsiteX11" fmla="*/ 438150 w 476250"/>
                <a:gd name="connsiteY11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0" h="428625">
                  <a:moveTo>
                    <a:pt x="43815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285750" y="333375"/>
                  </a:lnTo>
                  <a:lnTo>
                    <a:pt x="381000" y="428625"/>
                  </a:lnTo>
                  <a:lnTo>
                    <a:pt x="381000" y="333375"/>
                  </a:lnTo>
                  <a:lnTo>
                    <a:pt x="438150" y="333375"/>
                  </a:lnTo>
                  <a:cubicBezTo>
                    <a:pt x="459105" y="333375"/>
                    <a:pt x="476250" y="316230"/>
                    <a:pt x="476250" y="295275"/>
                  </a:cubicBez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9" name="CuadroTexto 198">
            <a:extLst>
              <a:ext uri="{FF2B5EF4-FFF2-40B4-BE49-F238E27FC236}">
                <a16:creationId xmlns:a16="http://schemas.microsoft.com/office/drawing/2014/main" id="{59C3A7E3-184F-41E5-AF04-4D0C70445C00}"/>
              </a:ext>
            </a:extLst>
          </p:cNvPr>
          <p:cNvSpPr txBox="1"/>
          <p:nvPr/>
        </p:nvSpPr>
        <p:spPr>
          <a:xfrm>
            <a:off x="-3240495" y="3785862"/>
            <a:ext cx="7398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Grotesque" panose="020B0504020202020204" pitchFamily="34" charset="0"/>
              </a:rPr>
              <a:t>GALERIA</a:t>
            </a:r>
          </a:p>
        </p:txBody>
      </p:sp>
      <p:sp>
        <p:nvSpPr>
          <p:cNvPr id="200" name="CuadroTexto 199">
            <a:extLst>
              <a:ext uri="{FF2B5EF4-FFF2-40B4-BE49-F238E27FC236}">
                <a16:creationId xmlns:a16="http://schemas.microsoft.com/office/drawing/2014/main" id="{DD505C89-1491-479C-A406-A634D2E502F0}"/>
              </a:ext>
            </a:extLst>
          </p:cNvPr>
          <p:cNvSpPr txBox="1"/>
          <p:nvPr/>
        </p:nvSpPr>
        <p:spPr>
          <a:xfrm>
            <a:off x="-3078057" y="4726320"/>
            <a:ext cx="11579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Grotesque" panose="020B0504020202020204" pitchFamily="34" charset="0"/>
              </a:rPr>
              <a:t>DISPONIBILIDAD</a:t>
            </a:r>
          </a:p>
        </p:txBody>
      </p:sp>
      <p:sp>
        <p:nvSpPr>
          <p:cNvPr id="201" name="CuadroTexto 200">
            <a:extLst>
              <a:ext uri="{FF2B5EF4-FFF2-40B4-BE49-F238E27FC236}">
                <a16:creationId xmlns:a16="http://schemas.microsoft.com/office/drawing/2014/main" id="{096B0174-655A-4250-982F-03CAB0C51901}"/>
              </a:ext>
            </a:extLst>
          </p:cNvPr>
          <p:cNvSpPr txBox="1"/>
          <p:nvPr/>
        </p:nvSpPr>
        <p:spPr>
          <a:xfrm>
            <a:off x="-2376475" y="3782101"/>
            <a:ext cx="11390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Grotesque" panose="020B0504020202020204" pitchFamily="34" charset="0"/>
              </a:rPr>
              <a:t>CÓMO LLEGAR</a:t>
            </a:r>
          </a:p>
        </p:txBody>
      </p:sp>
      <p:sp>
        <p:nvSpPr>
          <p:cNvPr id="202" name="CuadroTexto 201">
            <a:extLst>
              <a:ext uri="{FF2B5EF4-FFF2-40B4-BE49-F238E27FC236}">
                <a16:creationId xmlns:a16="http://schemas.microsoft.com/office/drawing/2014/main" id="{111C1235-2F86-4B6D-9739-1FAE40685AD0}"/>
              </a:ext>
            </a:extLst>
          </p:cNvPr>
          <p:cNvSpPr txBox="1"/>
          <p:nvPr/>
        </p:nvSpPr>
        <p:spPr>
          <a:xfrm>
            <a:off x="-1900818" y="4712346"/>
            <a:ext cx="1259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Grotesque" panose="020B0504020202020204" pitchFamily="34" charset="0"/>
              </a:rPr>
              <a:t>CONTACTANOS</a:t>
            </a:r>
          </a:p>
        </p:txBody>
      </p: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EA1D985F-8F6C-45A3-8851-75A3C4A3C927}"/>
              </a:ext>
            </a:extLst>
          </p:cNvPr>
          <p:cNvGrpSpPr/>
          <p:nvPr/>
        </p:nvGrpSpPr>
        <p:grpSpPr>
          <a:xfrm>
            <a:off x="-2437625" y="4276642"/>
            <a:ext cx="433036" cy="180000"/>
            <a:chOff x="761724" y="4771612"/>
            <a:chExt cx="433036" cy="180000"/>
          </a:xfrm>
        </p:grpSpPr>
        <p:cxnSp>
          <p:nvCxnSpPr>
            <p:cNvPr id="204" name="Conector recto 203">
              <a:extLst>
                <a:ext uri="{FF2B5EF4-FFF2-40B4-BE49-F238E27FC236}">
                  <a16:creationId xmlns:a16="http://schemas.microsoft.com/office/drawing/2014/main" id="{BA6C2722-D593-4AF1-A74A-8DAB170E35A3}"/>
                </a:ext>
              </a:extLst>
            </p:cNvPr>
            <p:cNvCxnSpPr>
              <a:cxnSpLocks/>
              <a:endCxn id="205" idx="2"/>
            </p:cNvCxnSpPr>
            <p:nvPr/>
          </p:nvCxnSpPr>
          <p:spPr>
            <a:xfrm flipV="1">
              <a:off x="761724" y="4861612"/>
              <a:ext cx="253036" cy="0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5" name="Elipse 204">
              <a:extLst>
                <a:ext uri="{FF2B5EF4-FFF2-40B4-BE49-F238E27FC236}">
                  <a16:creationId xmlns:a16="http://schemas.microsoft.com/office/drawing/2014/main" id="{32B4B71D-FE7A-4E4A-9C92-744ED1D97789}"/>
                </a:ext>
              </a:extLst>
            </p:cNvPr>
            <p:cNvSpPr/>
            <p:nvPr/>
          </p:nvSpPr>
          <p:spPr>
            <a:xfrm>
              <a:off x="1014760" y="4771612"/>
              <a:ext cx="180000" cy="18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upo 205">
            <a:extLst>
              <a:ext uri="{FF2B5EF4-FFF2-40B4-BE49-F238E27FC236}">
                <a16:creationId xmlns:a16="http://schemas.microsoft.com/office/drawing/2014/main" id="{24CFCFA1-6AF2-49AA-900C-2EA697446064}"/>
              </a:ext>
            </a:extLst>
          </p:cNvPr>
          <p:cNvGrpSpPr/>
          <p:nvPr/>
        </p:nvGrpSpPr>
        <p:grpSpPr>
          <a:xfrm>
            <a:off x="-1804854" y="4276642"/>
            <a:ext cx="433036" cy="180000"/>
            <a:chOff x="1399456" y="4779700"/>
            <a:chExt cx="433036" cy="180000"/>
          </a:xfrm>
        </p:grpSpPr>
        <p:cxnSp>
          <p:nvCxnSpPr>
            <p:cNvPr id="207" name="Conector recto 206">
              <a:extLst>
                <a:ext uri="{FF2B5EF4-FFF2-40B4-BE49-F238E27FC236}">
                  <a16:creationId xmlns:a16="http://schemas.microsoft.com/office/drawing/2014/main" id="{EE8214C2-2994-47D3-9ABB-6F0E3C26881A}"/>
                </a:ext>
              </a:extLst>
            </p:cNvPr>
            <p:cNvCxnSpPr>
              <a:cxnSpLocks/>
              <a:endCxn id="208" idx="2"/>
            </p:cNvCxnSpPr>
            <p:nvPr/>
          </p:nvCxnSpPr>
          <p:spPr>
            <a:xfrm flipV="1">
              <a:off x="1399456" y="4869700"/>
              <a:ext cx="253036" cy="0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8" name="Elipse 207">
              <a:extLst>
                <a:ext uri="{FF2B5EF4-FFF2-40B4-BE49-F238E27FC236}">
                  <a16:creationId xmlns:a16="http://schemas.microsoft.com/office/drawing/2014/main" id="{F7B6624F-6E2B-4B12-B7C8-9C5300964166}"/>
                </a:ext>
              </a:extLst>
            </p:cNvPr>
            <p:cNvSpPr/>
            <p:nvPr/>
          </p:nvSpPr>
          <p:spPr>
            <a:xfrm>
              <a:off x="1652492" y="4779700"/>
              <a:ext cx="180000" cy="18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9B52D3CD-6E3F-4C29-B6EC-3F7777489D53}"/>
              </a:ext>
            </a:extLst>
          </p:cNvPr>
          <p:cNvGrpSpPr/>
          <p:nvPr/>
        </p:nvGrpSpPr>
        <p:grpSpPr>
          <a:xfrm>
            <a:off x="-1172083" y="4276642"/>
            <a:ext cx="433036" cy="180000"/>
            <a:chOff x="2085057" y="4769113"/>
            <a:chExt cx="433036" cy="180000"/>
          </a:xfrm>
        </p:grpSpPr>
        <p:cxnSp>
          <p:nvCxnSpPr>
            <p:cNvPr id="210" name="Conector recto 209">
              <a:extLst>
                <a:ext uri="{FF2B5EF4-FFF2-40B4-BE49-F238E27FC236}">
                  <a16:creationId xmlns:a16="http://schemas.microsoft.com/office/drawing/2014/main" id="{B176B243-38D0-42B2-A8F7-3FDADA4EACA4}"/>
                </a:ext>
              </a:extLst>
            </p:cNvPr>
            <p:cNvCxnSpPr>
              <a:cxnSpLocks/>
              <a:endCxn id="211" idx="2"/>
            </p:cNvCxnSpPr>
            <p:nvPr/>
          </p:nvCxnSpPr>
          <p:spPr>
            <a:xfrm flipV="1">
              <a:off x="2085057" y="4859113"/>
              <a:ext cx="253036" cy="0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1" name="Elipse 210">
              <a:extLst>
                <a:ext uri="{FF2B5EF4-FFF2-40B4-BE49-F238E27FC236}">
                  <a16:creationId xmlns:a16="http://schemas.microsoft.com/office/drawing/2014/main" id="{019E5834-2CBA-407B-B757-4D4CCFD6EEDF}"/>
                </a:ext>
              </a:extLst>
            </p:cNvPr>
            <p:cNvSpPr/>
            <p:nvPr/>
          </p:nvSpPr>
          <p:spPr>
            <a:xfrm>
              <a:off x="2338093" y="4769113"/>
              <a:ext cx="180000" cy="18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F8C992B9-035C-4112-8906-231DDDB5258A}"/>
              </a:ext>
            </a:extLst>
          </p:cNvPr>
          <p:cNvGrpSpPr/>
          <p:nvPr/>
        </p:nvGrpSpPr>
        <p:grpSpPr>
          <a:xfrm>
            <a:off x="-3070396" y="4276642"/>
            <a:ext cx="433036" cy="180000"/>
            <a:chOff x="761724" y="4771612"/>
            <a:chExt cx="433036" cy="180000"/>
          </a:xfrm>
        </p:grpSpPr>
        <p:cxnSp>
          <p:nvCxnSpPr>
            <p:cNvPr id="213" name="Conector recto 212">
              <a:extLst>
                <a:ext uri="{FF2B5EF4-FFF2-40B4-BE49-F238E27FC236}">
                  <a16:creationId xmlns:a16="http://schemas.microsoft.com/office/drawing/2014/main" id="{A69211BB-57CA-458B-9C99-6829C00DABEF}"/>
                </a:ext>
              </a:extLst>
            </p:cNvPr>
            <p:cNvCxnSpPr>
              <a:cxnSpLocks/>
              <a:endCxn id="214" idx="2"/>
            </p:cNvCxnSpPr>
            <p:nvPr/>
          </p:nvCxnSpPr>
          <p:spPr>
            <a:xfrm flipV="1">
              <a:off x="761724" y="4861612"/>
              <a:ext cx="253036" cy="0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Elipse 213">
              <a:extLst>
                <a:ext uri="{FF2B5EF4-FFF2-40B4-BE49-F238E27FC236}">
                  <a16:creationId xmlns:a16="http://schemas.microsoft.com/office/drawing/2014/main" id="{AE05DBE8-3375-457B-9CFE-46626AE55952}"/>
                </a:ext>
              </a:extLst>
            </p:cNvPr>
            <p:cNvSpPr/>
            <p:nvPr/>
          </p:nvSpPr>
          <p:spPr>
            <a:xfrm>
              <a:off x="1014760" y="4771612"/>
              <a:ext cx="180000" cy="18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" name="Forma libre: forma 214">
            <a:extLst>
              <a:ext uri="{FF2B5EF4-FFF2-40B4-BE49-F238E27FC236}">
                <a16:creationId xmlns:a16="http://schemas.microsoft.com/office/drawing/2014/main" id="{650FBA91-61D0-4D52-85B5-86DF7E967D9A}"/>
              </a:ext>
            </a:extLst>
          </p:cNvPr>
          <p:cNvSpPr/>
          <p:nvPr/>
        </p:nvSpPr>
        <p:spPr>
          <a:xfrm>
            <a:off x="-2664834" y="4064243"/>
            <a:ext cx="81243" cy="97150"/>
          </a:xfrm>
          <a:custGeom>
            <a:avLst/>
            <a:gdLst>
              <a:gd name="connsiteX0" fmla="*/ 190500 w 192517"/>
              <a:gd name="connsiteY0" fmla="*/ 213932 h 234808"/>
              <a:gd name="connsiteX1" fmla="*/ 60103 w 192517"/>
              <a:gd name="connsiteY1" fmla="*/ 6096 h 234808"/>
              <a:gd name="connsiteX2" fmla="*/ 49149 w 192517"/>
              <a:gd name="connsiteY2" fmla="*/ 0 h 234808"/>
              <a:gd name="connsiteX3" fmla="*/ 38100 w 192517"/>
              <a:gd name="connsiteY3" fmla="*/ 6096 h 234808"/>
              <a:gd name="connsiteX4" fmla="*/ 0 w 192517"/>
              <a:gd name="connsiteY4" fmla="*/ 67247 h 234808"/>
              <a:gd name="connsiteX5" fmla="*/ 81725 w 192517"/>
              <a:gd name="connsiteY5" fmla="*/ 199454 h 234808"/>
              <a:gd name="connsiteX6" fmla="*/ 85725 w 192517"/>
              <a:gd name="connsiteY6" fmla="*/ 234791 h 234808"/>
              <a:gd name="connsiteX7" fmla="*/ 178117 w 192517"/>
              <a:gd name="connsiteY7" fmla="*/ 234791 h 234808"/>
              <a:gd name="connsiteX8" fmla="*/ 192500 w 192517"/>
              <a:gd name="connsiteY8" fmla="*/ 221776 h 234808"/>
              <a:gd name="connsiteX9" fmla="*/ 190500 w 192517"/>
              <a:gd name="connsiteY9" fmla="*/ 213932 h 23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17" h="234808">
                <a:moveTo>
                  <a:pt x="190500" y="213932"/>
                </a:moveTo>
                <a:lnTo>
                  <a:pt x="60103" y="6096"/>
                </a:lnTo>
                <a:cubicBezTo>
                  <a:pt x="57769" y="2287"/>
                  <a:pt x="53615" y="-25"/>
                  <a:pt x="49149" y="0"/>
                </a:cubicBezTo>
                <a:cubicBezTo>
                  <a:pt x="44663" y="-2"/>
                  <a:pt x="40490" y="2300"/>
                  <a:pt x="38100" y="6096"/>
                </a:cubicBezTo>
                <a:lnTo>
                  <a:pt x="0" y="67247"/>
                </a:lnTo>
                <a:lnTo>
                  <a:pt x="81725" y="199454"/>
                </a:lnTo>
                <a:cubicBezTo>
                  <a:pt x="88641" y="209912"/>
                  <a:pt x="90127" y="223051"/>
                  <a:pt x="85725" y="234791"/>
                </a:cubicBezTo>
                <a:lnTo>
                  <a:pt x="178117" y="234791"/>
                </a:lnTo>
                <a:cubicBezTo>
                  <a:pt x="185683" y="235170"/>
                  <a:pt x="192123" y="229342"/>
                  <a:pt x="192500" y="221776"/>
                </a:cubicBezTo>
                <a:cubicBezTo>
                  <a:pt x="192638" y="219020"/>
                  <a:pt x="191941" y="216286"/>
                  <a:pt x="190500" y="21393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" name="Forma libre: forma 215">
            <a:extLst>
              <a:ext uri="{FF2B5EF4-FFF2-40B4-BE49-F238E27FC236}">
                <a16:creationId xmlns:a16="http://schemas.microsoft.com/office/drawing/2014/main" id="{0E87BE5A-6640-4375-9A82-C737E708DBC9}"/>
              </a:ext>
            </a:extLst>
          </p:cNvPr>
          <p:cNvSpPr/>
          <p:nvPr/>
        </p:nvSpPr>
        <p:spPr>
          <a:xfrm>
            <a:off x="-2831103" y="4011629"/>
            <a:ext cx="187832" cy="149809"/>
          </a:xfrm>
          <a:custGeom>
            <a:avLst/>
            <a:gdLst>
              <a:gd name="connsiteX0" fmla="*/ 442576 w 445097"/>
              <a:gd name="connsiteY0" fmla="*/ 342336 h 362080"/>
              <a:gd name="connsiteX1" fmla="*/ 235407 w 445097"/>
              <a:gd name="connsiteY1" fmla="*/ 5246 h 362080"/>
              <a:gd name="connsiteX2" fmla="*/ 224263 w 445097"/>
              <a:gd name="connsiteY2" fmla="*/ 7 h 362080"/>
              <a:gd name="connsiteX3" fmla="*/ 222549 w 445097"/>
              <a:gd name="connsiteY3" fmla="*/ 7 h 362080"/>
              <a:gd name="connsiteX4" fmla="*/ 220834 w 445097"/>
              <a:gd name="connsiteY4" fmla="*/ 7 h 362080"/>
              <a:gd name="connsiteX5" fmla="*/ 209690 w 445097"/>
              <a:gd name="connsiteY5" fmla="*/ 5246 h 362080"/>
              <a:gd name="connsiteX6" fmla="*/ 2521 w 445097"/>
              <a:gd name="connsiteY6" fmla="*/ 342336 h 362080"/>
              <a:gd name="connsiteX7" fmla="*/ 1473 w 445097"/>
              <a:gd name="connsiteY7" fmla="*/ 356338 h 362080"/>
              <a:gd name="connsiteX8" fmla="*/ 12999 w 445097"/>
              <a:gd name="connsiteY8" fmla="*/ 361957 h 362080"/>
              <a:gd name="connsiteX9" fmla="*/ 432099 w 445097"/>
              <a:gd name="connsiteY9" fmla="*/ 361957 h 362080"/>
              <a:gd name="connsiteX10" fmla="*/ 443624 w 445097"/>
              <a:gd name="connsiteY10" fmla="*/ 356338 h 362080"/>
              <a:gd name="connsiteX11" fmla="*/ 442576 w 445097"/>
              <a:gd name="connsiteY11" fmla="*/ 342336 h 362080"/>
              <a:gd name="connsiteX12" fmla="*/ 257220 w 445097"/>
              <a:gd name="connsiteY12" fmla="*/ 163171 h 362080"/>
              <a:gd name="connsiteX13" fmla="*/ 224263 w 445097"/>
              <a:gd name="connsiteY13" fmla="*/ 192508 h 362080"/>
              <a:gd name="connsiteX14" fmla="*/ 191307 w 445097"/>
              <a:gd name="connsiteY14" fmla="*/ 163171 h 362080"/>
              <a:gd name="connsiteX15" fmla="*/ 136824 w 445097"/>
              <a:gd name="connsiteY15" fmla="*/ 196127 h 362080"/>
              <a:gd name="connsiteX16" fmla="*/ 222549 w 445097"/>
              <a:gd name="connsiteY16" fmla="*/ 57157 h 362080"/>
              <a:gd name="connsiteX17" fmla="*/ 305988 w 445097"/>
              <a:gd name="connsiteY17" fmla="*/ 192508 h 36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45097" h="362080">
                <a:moveTo>
                  <a:pt x="442576" y="342336"/>
                </a:moveTo>
                <a:lnTo>
                  <a:pt x="235407" y="5246"/>
                </a:lnTo>
                <a:cubicBezTo>
                  <a:pt x="232749" y="1812"/>
                  <a:pt x="228604" y="-136"/>
                  <a:pt x="224263" y="7"/>
                </a:cubicBezTo>
                <a:lnTo>
                  <a:pt x="222549" y="7"/>
                </a:lnTo>
                <a:lnTo>
                  <a:pt x="220834" y="7"/>
                </a:lnTo>
                <a:cubicBezTo>
                  <a:pt x="216494" y="-136"/>
                  <a:pt x="212348" y="1812"/>
                  <a:pt x="209690" y="5246"/>
                </a:cubicBezTo>
                <a:lnTo>
                  <a:pt x="2521" y="342336"/>
                </a:lnTo>
                <a:cubicBezTo>
                  <a:pt x="-413" y="346442"/>
                  <a:pt x="-817" y="351841"/>
                  <a:pt x="1473" y="356338"/>
                </a:cubicBezTo>
                <a:cubicBezTo>
                  <a:pt x="3784" y="360412"/>
                  <a:pt x="8365" y="362646"/>
                  <a:pt x="12999" y="361957"/>
                </a:cubicBezTo>
                <a:lnTo>
                  <a:pt x="432099" y="361957"/>
                </a:lnTo>
                <a:cubicBezTo>
                  <a:pt x="436733" y="362646"/>
                  <a:pt x="441313" y="360412"/>
                  <a:pt x="443624" y="356338"/>
                </a:cubicBezTo>
                <a:cubicBezTo>
                  <a:pt x="445915" y="351841"/>
                  <a:pt x="445511" y="346442"/>
                  <a:pt x="442576" y="342336"/>
                </a:cubicBezTo>
                <a:close/>
                <a:moveTo>
                  <a:pt x="257220" y="163171"/>
                </a:moveTo>
                <a:lnTo>
                  <a:pt x="224263" y="192508"/>
                </a:lnTo>
                <a:lnTo>
                  <a:pt x="191307" y="163171"/>
                </a:lnTo>
                <a:lnTo>
                  <a:pt x="136824" y="196127"/>
                </a:lnTo>
                <a:lnTo>
                  <a:pt x="222549" y="57157"/>
                </a:lnTo>
                <a:lnTo>
                  <a:pt x="305988" y="19250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7" name="Forma libre: forma 216">
            <a:extLst>
              <a:ext uri="{FF2B5EF4-FFF2-40B4-BE49-F238E27FC236}">
                <a16:creationId xmlns:a16="http://schemas.microsoft.com/office/drawing/2014/main" id="{DD44BC54-58B9-4061-B0C7-1B543274D1CB}"/>
              </a:ext>
            </a:extLst>
          </p:cNvPr>
          <p:cNvSpPr/>
          <p:nvPr/>
        </p:nvSpPr>
        <p:spPr>
          <a:xfrm>
            <a:off x="-2801499" y="4008519"/>
            <a:ext cx="24117" cy="23645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7" y="57150"/>
                  <a:pt x="28575" y="57150"/>
                </a:cubicBezTo>
                <a:cubicBezTo>
                  <a:pt x="12793" y="57150"/>
                  <a:pt x="0" y="44357"/>
                  <a:pt x="0" y="28575"/>
                </a:cubicBezTo>
                <a:cubicBezTo>
                  <a:pt x="0" y="12793"/>
                  <a:pt x="12793" y="0"/>
                  <a:pt x="28575" y="0"/>
                </a:cubicBezTo>
                <a:cubicBezTo>
                  <a:pt x="44357" y="0"/>
                  <a:pt x="57150" y="12793"/>
                  <a:pt x="57150" y="2857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8" name="Gráfico 146" descr="Calendario mensual con relleno sólido">
            <a:extLst>
              <a:ext uri="{FF2B5EF4-FFF2-40B4-BE49-F238E27FC236}">
                <a16:creationId xmlns:a16="http://schemas.microsoft.com/office/drawing/2014/main" id="{F96B9E30-5A24-4EE6-8478-E3F1411F5B95}"/>
              </a:ext>
            </a:extLst>
          </p:cNvPr>
          <p:cNvGrpSpPr/>
          <p:nvPr/>
        </p:nvGrpSpPr>
        <p:grpSpPr>
          <a:xfrm>
            <a:off x="-2240940" y="4535567"/>
            <a:ext cx="224016" cy="172559"/>
            <a:chOff x="7874496" y="13370021"/>
            <a:chExt cx="647700" cy="661809"/>
          </a:xfrm>
          <a:solidFill>
            <a:schemeClr val="tx1"/>
          </a:solidFill>
        </p:grpSpPr>
        <p:sp>
          <p:nvSpPr>
            <p:cNvPr id="219" name="Forma libre: forma 218">
              <a:extLst>
                <a:ext uri="{FF2B5EF4-FFF2-40B4-BE49-F238E27FC236}">
                  <a16:creationId xmlns:a16="http://schemas.microsoft.com/office/drawing/2014/main" id="{58CCF52C-180A-4954-BB18-FAB8A6CA9617}"/>
                </a:ext>
              </a:extLst>
            </p:cNvPr>
            <p:cNvSpPr/>
            <p:nvPr/>
          </p:nvSpPr>
          <p:spPr>
            <a:xfrm>
              <a:off x="7874496" y="13498430"/>
              <a:ext cx="647700" cy="533400"/>
            </a:xfrm>
            <a:custGeom>
              <a:avLst/>
              <a:gdLst>
                <a:gd name="connsiteX0" fmla="*/ 590550 w 647700"/>
                <a:gd name="connsiteY0" fmla="*/ 57150 h 533400"/>
                <a:gd name="connsiteX1" fmla="*/ 590550 w 647700"/>
                <a:gd name="connsiteY1" fmla="*/ 133350 h 533400"/>
                <a:gd name="connsiteX2" fmla="*/ 514350 w 647700"/>
                <a:gd name="connsiteY2" fmla="*/ 133350 h 533400"/>
                <a:gd name="connsiteX3" fmla="*/ 514350 w 647700"/>
                <a:gd name="connsiteY3" fmla="*/ 57150 h 533400"/>
                <a:gd name="connsiteX4" fmla="*/ 590550 w 647700"/>
                <a:gd name="connsiteY4" fmla="*/ 57150 h 533400"/>
                <a:gd name="connsiteX5" fmla="*/ 57150 w 647700"/>
                <a:gd name="connsiteY5" fmla="*/ 400050 h 533400"/>
                <a:gd name="connsiteX6" fmla="*/ 133350 w 647700"/>
                <a:gd name="connsiteY6" fmla="*/ 400050 h 533400"/>
                <a:gd name="connsiteX7" fmla="*/ 133350 w 647700"/>
                <a:gd name="connsiteY7" fmla="*/ 476250 h 533400"/>
                <a:gd name="connsiteX8" fmla="*/ 57150 w 647700"/>
                <a:gd name="connsiteY8" fmla="*/ 476250 h 533400"/>
                <a:gd name="connsiteX9" fmla="*/ 57150 w 647700"/>
                <a:gd name="connsiteY9" fmla="*/ 400050 h 533400"/>
                <a:gd name="connsiteX10" fmla="*/ 247650 w 647700"/>
                <a:gd name="connsiteY10" fmla="*/ 57150 h 533400"/>
                <a:gd name="connsiteX11" fmla="*/ 247650 w 647700"/>
                <a:gd name="connsiteY11" fmla="*/ 133350 h 533400"/>
                <a:gd name="connsiteX12" fmla="*/ 171450 w 647700"/>
                <a:gd name="connsiteY12" fmla="*/ 133350 h 533400"/>
                <a:gd name="connsiteX13" fmla="*/ 171450 w 647700"/>
                <a:gd name="connsiteY13" fmla="*/ 57150 h 533400"/>
                <a:gd name="connsiteX14" fmla="*/ 247650 w 647700"/>
                <a:gd name="connsiteY14" fmla="*/ 57150 h 533400"/>
                <a:gd name="connsiteX15" fmla="*/ 361950 w 647700"/>
                <a:gd name="connsiteY15" fmla="*/ 57150 h 533400"/>
                <a:gd name="connsiteX16" fmla="*/ 361950 w 647700"/>
                <a:gd name="connsiteY16" fmla="*/ 133350 h 533400"/>
                <a:gd name="connsiteX17" fmla="*/ 285750 w 647700"/>
                <a:gd name="connsiteY17" fmla="*/ 133350 h 533400"/>
                <a:gd name="connsiteX18" fmla="*/ 285750 w 647700"/>
                <a:gd name="connsiteY18" fmla="*/ 57150 h 533400"/>
                <a:gd name="connsiteX19" fmla="*/ 361950 w 647700"/>
                <a:gd name="connsiteY19" fmla="*/ 57150 h 533400"/>
                <a:gd name="connsiteX20" fmla="*/ 476250 w 647700"/>
                <a:gd name="connsiteY20" fmla="*/ 247650 h 533400"/>
                <a:gd name="connsiteX21" fmla="*/ 400050 w 647700"/>
                <a:gd name="connsiteY21" fmla="*/ 247650 h 533400"/>
                <a:gd name="connsiteX22" fmla="*/ 400050 w 647700"/>
                <a:gd name="connsiteY22" fmla="*/ 171450 h 533400"/>
                <a:gd name="connsiteX23" fmla="*/ 476250 w 647700"/>
                <a:gd name="connsiteY23" fmla="*/ 171450 h 533400"/>
                <a:gd name="connsiteX24" fmla="*/ 476250 w 647700"/>
                <a:gd name="connsiteY24" fmla="*/ 247650 h 533400"/>
                <a:gd name="connsiteX25" fmla="*/ 514350 w 647700"/>
                <a:gd name="connsiteY25" fmla="*/ 247650 h 533400"/>
                <a:gd name="connsiteX26" fmla="*/ 514350 w 647700"/>
                <a:gd name="connsiteY26" fmla="*/ 171450 h 533400"/>
                <a:gd name="connsiteX27" fmla="*/ 590550 w 647700"/>
                <a:gd name="connsiteY27" fmla="*/ 171450 h 533400"/>
                <a:gd name="connsiteX28" fmla="*/ 590550 w 647700"/>
                <a:gd name="connsiteY28" fmla="*/ 247650 h 533400"/>
                <a:gd name="connsiteX29" fmla="*/ 514350 w 647700"/>
                <a:gd name="connsiteY29" fmla="*/ 247650 h 533400"/>
                <a:gd name="connsiteX30" fmla="*/ 514350 w 647700"/>
                <a:gd name="connsiteY30" fmla="*/ 361950 h 533400"/>
                <a:gd name="connsiteX31" fmla="*/ 514350 w 647700"/>
                <a:gd name="connsiteY31" fmla="*/ 285750 h 533400"/>
                <a:gd name="connsiteX32" fmla="*/ 590550 w 647700"/>
                <a:gd name="connsiteY32" fmla="*/ 285750 h 533400"/>
                <a:gd name="connsiteX33" fmla="*/ 590550 w 647700"/>
                <a:gd name="connsiteY33" fmla="*/ 361950 h 533400"/>
                <a:gd name="connsiteX34" fmla="*/ 514350 w 647700"/>
                <a:gd name="connsiteY34" fmla="*/ 361950 h 533400"/>
                <a:gd name="connsiteX35" fmla="*/ 285750 w 647700"/>
                <a:gd name="connsiteY35" fmla="*/ 400050 h 533400"/>
                <a:gd name="connsiteX36" fmla="*/ 361950 w 647700"/>
                <a:gd name="connsiteY36" fmla="*/ 400050 h 533400"/>
                <a:gd name="connsiteX37" fmla="*/ 361950 w 647700"/>
                <a:gd name="connsiteY37" fmla="*/ 476250 h 533400"/>
                <a:gd name="connsiteX38" fmla="*/ 285750 w 647700"/>
                <a:gd name="connsiteY38" fmla="*/ 476250 h 533400"/>
                <a:gd name="connsiteX39" fmla="*/ 285750 w 647700"/>
                <a:gd name="connsiteY39" fmla="*/ 400050 h 533400"/>
                <a:gd name="connsiteX40" fmla="*/ 247650 w 647700"/>
                <a:gd name="connsiteY40" fmla="*/ 400050 h 533400"/>
                <a:gd name="connsiteX41" fmla="*/ 247650 w 647700"/>
                <a:gd name="connsiteY41" fmla="*/ 476250 h 533400"/>
                <a:gd name="connsiteX42" fmla="*/ 171450 w 647700"/>
                <a:gd name="connsiteY42" fmla="*/ 476250 h 533400"/>
                <a:gd name="connsiteX43" fmla="*/ 171450 w 647700"/>
                <a:gd name="connsiteY43" fmla="*/ 400050 h 533400"/>
                <a:gd name="connsiteX44" fmla="*/ 247650 w 647700"/>
                <a:gd name="connsiteY44" fmla="*/ 400050 h 533400"/>
                <a:gd name="connsiteX45" fmla="*/ 171450 w 647700"/>
                <a:gd name="connsiteY45" fmla="*/ 285750 h 533400"/>
                <a:gd name="connsiteX46" fmla="*/ 247650 w 647700"/>
                <a:gd name="connsiteY46" fmla="*/ 285750 h 533400"/>
                <a:gd name="connsiteX47" fmla="*/ 247650 w 647700"/>
                <a:gd name="connsiteY47" fmla="*/ 361950 h 533400"/>
                <a:gd name="connsiteX48" fmla="*/ 171450 w 647700"/>
                <a:gd name="connsiteY48" fmla="*/ 361950 h 533400"/>
                <a:gd name="connsiteX49" fmla="*/ 171450 w 647700"/>
                <a:gd name="connsiteY49" fmla="*/ 285750 h 533400"/>
                <a:gd name="connsiteX50" fmla="*/ 133350 w 647700"/>
                <a:gd name="connsiteY50" fmla="*/ 285750 h 533400"/>
                <a:gd name="connsiteX51" fmla="*/ 133350 w 647700"/>
                <a:gd name="connsiteY51" fmla="*/ 361950 h 533400"/>
                <a:gd name="connsiteX52" fmla="*/ 57150 w 647700"/>
                <a:gd name="connsiteY52" fmla="*/ 361950 h 533400"/>
                <a:gd name="connsiteX53" fmla="*/ 57150 w 647700"/>
                <a:gd name="connsiteY53" fmla="*/ 285750 h 533400"/>
                <a:gd name="connsiteX54" fmla="*/ 133350 w 647700"/>
                <a:gd name="connsiteY54" fmla="*/ 285750 h 533400"/>
                <a:gd name="connsiteX55" fmla="*/ 133350 w 647700"/>
                <a:gd name="connsiteY55" fmla="*/ 171450 h 533400"/>
                <a:gd name="connsiteX56" fmla="*/ 133350 w 647700"/>
                <a:gd name="connsiteY56" fmla="*/ 247650 h 533400"/>
                <a:gd name="connsiteX57" fmla="*/ 57150 w 647700"/>
                <a:gd name="connsiteY57" fmla="*/ 247650 h 533400"/>
                <a:gd name="connsiteX58" fmla="*/ 57150 w 647700"/>
                <a:gd name="connsiteY58" fmla="*/ 171450 h 533400"/>
                <a:gd name="connsiteX59" fmla="*/ 133350 w 647700"/>
                <a:gd name="connsiteY59" fmla="*/ 171450 h 533400"/>
                <a:gd name="connsiteX60" fmla="*/ 247650 w 647700"/>
                <a:gd name="connsiteY60" fmla="*/ 247650 h 533400"/>
                <a:gd name="connsiteX61" fmla="*/ 171450 w 647700"/>
                <a:gd name="connsiteY61" fmla="*/ 247650 h 533400"/>
                <a:gd name="connsiteX62" fmla="*/ 171450 w 647700"/>
                <a:gd name="connsiteY62" fmla="*/ 171450 h 533400"/>
                <a:gd name="connsiteX63" fmla="*/ 247650 w 647700"/>
                <a:gd name="connsiteY63" fmla="*/ 171450 h 533400"/>
                <a:gd name="connsiteX64" fmla="*/ 247650 w 647700"/>
                <a:gd name="connsiteY64" fmla="*/ 247650 h 533400"/>
                <a:gd name="connsiteX65" fmla="*/ 285750 w 647700"/>
                <a:gd name="connsiteY65" fmla="*/ 247650 h 533400"/>
                <a:gd name="connsiteX66" fmla="*/ 285750 w 647700"/>
                <a:gd name="connsiteY66" fmla="*/ 171450 h 533400"/>
                <a:gd name="connsiteX67" fmla="*/ 361950 w 647700"/>
                <a:gd name="connsiteY67" fmla="*/ 171450 h 533400"/>
                <a:gd name="connsiteX68" fmla="*/ 361950 w 647700"/>
                <a:gd name="connsiteY68" fmla="*/ 247650 h 533400"/>
                <a:gd name="connsiteX69" fmla="*/ 285750 w 647700"/>
                <a:gd name="connsiteY69" fmla="*/ 247650 h 533400"/>
                <a:gd name="connsiteX70" fmla="*/ 361950 w 647700"/>
                <a:gd name="connsiteY70" fmla="*/ 361950 h 533400"/>
                <a:gd name="connsiteX71" fmla="*/ 285750 w 647700"/>
                <a:gd name="connsiteY71" fmla="*/ 361950 h 533400"/>
                <a:gd name="connsiteX72" fmla="*/ 285750 w 647700"/>
                <a:gd name="connsiteY72" fmla="*/ 285750 h 533400"/>
                <a:gd name="connsiteX73" fmla="*/ 361950 w 647700"/>
                <a:gd name="connsiteY73" fmla="*/ 285750 h 533400"/>
                <a:gd name="connsiteX74" fmla="*/ 361950 w 647700"/>
                <a:gd name="connsiteY74" fmla="*/ 361950 h 533400"/>
                <a:gd name="connsiteX75" fmla="*/ 400050 w 647700"/>
                <a:gd name="connsiteY75" fmla="*/ 361950 h 533400"/>
                <a:gd name="connsiteX76" fmla="*/ 400050 w 647700"/>
                <a:gd name="connsiteY76" fmla="*/ 285750 h 533400"/>
                <a:gd name="connsiteX77" fmla="*/ 476250 w 647700"/>
                <a:gd name="connsiteY77" fmla="*/ 285750 h 533400"/>
                <a:gd name="connsiteX78" fmla="*/ 476250 w 647700"/>
                <a:gd name="connsiteY78" fmla="*/ 361950 h 533400"/>
                <a:gd name="connsiteX79" fmla="*/ 400050 w 647700"/>
                <a:gd name="connsiteY79" fmla="*/ 361950 h 533400"/>
                <a:gd name="connsiteX80" fmla="*/ 476250 w 647700"/>
                <a:gd name="connsiteY80" fmla="*/ 57150 h 533400"/>
                <a:gd name="connsiteX81" fmla="*/ 476250 w 647700"/>
                <a:gd name="connsiteY81" fmla="*/ 133350 h 533400"/>
                <a:gd name="connsiteX82" fmla="*/ 400050 w 647700"/>
                <a:gd name="connsiteY82" fmla="*/ 133350 h 533400"/>
                <a:gd name="connsiteX83" fmla="*/ 400050 w 647700"/>
                <a:gd name="connsiteY83" fmla="*/ 57150 h 533400"/>
                <a:gd name="connsiteX84" fmla="*/ 476250 w 647700"/>
                <a:gd name="connsiteY84" fmla="*/ 57150 h 533400"/>
                <a:gd name="connsiteX85" fmla="*/ 0 w 647700"/>
                <a:gd name="connsiteY85" fmla="*/ 0 h 533400"/>
                <a:gd name="connsiteX86" fmla="*/ 0 w 647700"/>
                <a:gd name="connsiteY86" fmla="*/ 533400 h 533400"/>
                <a:gd name="connsiteX87" fmla="*/ 647700 w 647700"/>
                <a:gd name="connsiteY87" fmla="*/ 533400 h 533400"/>
                <a:gd name="connsiteX88" fmla="*/ 647700 w 647700"/>
                <a:gd name="connsiteY88" fmla="*/ 0 h 533400"/>
                <a:gd name="connsiteX89" fmla="*/ 0 w 647700"/>
                <a:gd name="connsiteY89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647700" h="533400">
                  <a:moveTo>
                    <a:pt x="590550" y="57150"/>
                  </a:moveTo>
                  <a:lnTo>
                    <a:pt x="590550" y="133350"/>
                  </a:lnTo>
                  <a:lnTo>
                    <a:pt x="514350" y="133350"/>
                  </a:lnTo>
                  <a:lnTo>
                    <a:pt x="514350" y="57150"/>
                  </a:lnTo>
                  <a:lnTo>
                    <a:pt x="590550" y="57150"/>
                  </a:lnTo>
                  <a:close/>
                  <a:moveTo>
                    <a:pt x="57150" y="400050"/>
                  </a:moveTo>
                  <a:lnTo>
                    <a:pt x="133350" y="400050"/>
                  </a:lnTo>
                  <a:lnTo>
                    <a:pt x="133350" y="476250"/>
                  </a:lnTo>
                  <a:lnTo>
                    <a:pt x="57150" y="476250"/>
                  </a:lnTo>
                  <a:lnTo>
                    <a:pt x="57150" y="400050"/>
                  </a:lnTo>
                  <a:close/>
                  <a:moveTo>
                    <a:pt x="247650" y="57150"/>
                  </a:moveTo>
                  <a:lnTo>
                    <a:pt x="247650" y="133350"/>
                  </a:lnTo>
                  <a:lnTo>
                    <a:pt x="171450" y="133350"/>
                  </a:lnTo>
                  <a:lnTo>
                    <a:pt x="171450" y="57150"/>
                  </a:lnTo>
                  <a:lnTo>
                    <a:pt x="247650" y="57150"/>
                  </a:lnTo>
                  <a:close/>
                  <a:moveTo>
                    <a:pt x="361950" y="57150"/>
                  </a:moveTo>
                  <a:lnTo>
                    <a:pt x="361950" y="133350"/>
                  </a:lnTo>
                  <a:lnTo>
                    <a:pt x="285750" y="133350"/>
                  </a:lnTo>
                  <a:lnTo>
                    <a:pt x="285750" y="57150"/>
                  </a:lnTo>
                  <a:lnTo>
                    <a:pt x="361950" y="57150"/>
                  </a:lnTo>
                  <a:close/>
                  <a:moveTo>
                    <a:pt x="476250" y="247650"/>
                  </a:moveTo>
                  <a:lnTo>
                    <a:pt x="400050" y="247650"/>
                  </a:lnTo>
                  <a:lnTo>
                    <a:pt x="400050" y="171450"/>
                  </a:lnTo>
                  <a:lnTo>
                    <a:pt x="476250" y="171450"/>
                  </a:lnTo>
                  <a:lnTo>
                    <a:pt x="476250" y="247650"/>
                  </a:lnTo>
                  <a:close/>
                  <a:moveTo>
                    <a:pt x="514350" y="247650"/>
                  </a:moveTo>
                  <a:lnTo>
                    <a:pt x="514350" y="171450"/>
                  </a:lnTo>
                  <a:lnTo>
                    <a:pt x="590550" y="171450"/>
                  </a:lnTo>
                  <a:lnTo>
                    <a:pt x="590550" y="247650"/>
                  </a:lnTo>
                  <a:lnTo>
                    <a:pt x="514350" y="247650"/>
                  </a:lnTo>
                  <a:close/>
                  <a:moveTo>
                    <a:pt x="514350" y="361950"/>
                  </a:moveTo>
                  <a:lnTo>
                    <a:pt x="514350" y="285750"/>
                  </a:lnTo>
                  <a:lnTo>
                    <a:pt x="590550" y="285750"/>
                  </a:lnTo>
                  <a:lnTo>
                    <a:pt x="590550" y="361950"/>
                  </a:lnTo>
                  <a:lnTo>
                    <a:pt x="514350" y="361950"/>
                  </a:lnTo>
                  <a:close/>
                  <a:moveTo>
                    <a:pt x="285750" y="400050"/>
                  </a:moveTo>
                  <a:lnTo>
                    <a:pt x="361950" y="400050"/>
                  </a:lnTo>
                  <a:lnTo>
                    <a:pt x="361950" y="476250"/>
                  </a:lnTo>
                  <a:lnTo>
                    <a:pt x="285750" y="476250"/>
                  </a:lnTo>
                  <a:lnTo>
                    <a:pt x="285750" y="400050"/>
                  </a:lnTo>
                  <a:close/>
                  <a:moveTo>
                    <a:pt x="247650" y="400050"/>
                  </a:moveTo>
                  <a:lnTo>
                    <a:pt x="247650" y="476250"/>
                  </a:lnTo>
                  <a:lnTo>
                    <a:pt x="171450" y="476250"/>
                  </a:lnTo>
                  <a:lnTo>
                    <a:pt x="171450" y="400050"/>
                  </a:lnTo>
                  <a:lnTo>
                    <a:pt x="247650" y="400050"/>
                  </a:lnTo>
                  <a:close/>
                  <a:moveTo>
                    <a:pt x="171450" y="285750"/>
                  </a:moveTo>
                  <a:lnTo>
                    <a:pt x="247650" y="285750"/>
                  </a:lnTo>
                  <a:lnTo>
                    <a:pt x="247650" y="361950"/>
                  </a:lnTo>
                  <a:lnTo>
                    <a:pt x="171450" y="361950"/>
                  </a:lnTo>
                  <a:lnTo>
                    <a:pt x="171450" y="285750"/>
                  </a:lnTo>
                  <a:close/>
                  <a:moveTo>
                    <a:pt x="133350" y="285750"/>
                  </a:moveTo>
                  <a:lnTo>
                    <a:pt x="133350" y="361950"/>
                  </a:lnTo>
                  <a:lnTo>
                    <a:pt x="57150" y="361950"/>
                  </a:lnTo>
                  <a:lnTo>
                    <a:pt x="57150" y="285750"/>
                  </a:lnTo>
                  <a:lnTo>
                    <a:pt x="133350" y="285750"/>
                  </a:lnTo>
                  <a:close/>
                  <a:moveTo>
                    <a:pt x="133350" y="171450"/>
                  </a:moveTo>
                  <a:lnTo>
                    <a:pt x="133350" y="247650"/>
                  </a:lnTo>
                  <a:lnTo>
                    <a:pt x="57150" y="247650"/>
                  </a:lnTo>
                  <a:lnTo>
                    <a:pt x="57150" y="171450"/>
                  </a:lnTo>
                  <a:lnTo>
                    <a:pt x="133350" y="171450"/>
                  </a:lnTo>
                  <a:close/>
                  <a:moveTo>
                    <a:pt x="247650" y="247650"/>
                  </a:moveTo>
                  <a:lnTo>
                    <a:pt x="171450" y="247650"/>
                  </a:lnTo>
                  <a:lnTo>
                    <a:pt x="171450" y="171450"/>
                  </a:lnTo>
                  <a:lnTo>
                    <a:pt x="247650" y="171450"/>
                  </a:lnTo>
                  <a:lnTo>
                    <a:pt x="247650" y="247650"/>
                  </a:lnTo>
                  <a:close/>
                  <a:moveTo>
                    <a:pt x="285750" y="247650"/>
                  </a:moveTo>
                  <a:lnTo>
                    <a:pt x="285750" y="171450"/>
                  </a:lnTo>
                  <a:lnTo>
                    <a:pt x="361950" y="171450"/>
                  </a:lnTo>
                  <a:lnTo>
                    <a:pt x="361950" y="247650"/>
                  </a:lnTo>
                  <a:lnTo>
                    <a:pt x="285750" y="247650"/>
                  </a:lnTo>
                  <a:close/>
                  <a:moveTo>
                    <a:pt x="361950" y="361950"/>
                  </a:moveTo>
                  <a:lnTo>
                    <a:pt x="285750" y="361950"/>
                  </a:lnTo>
                  <a:lnTo>
                    <a:pt x="285750" y="285750"/>
                  </a:lnTo>
                  <a:lnTo>
                    <a:pt x="361950" y="285750"/>
                  </a:lnTo>
                  <a:lnTo>
                    <a:pt x="361950" y="361950"/>
                  </a:lnTo>
                  <a:close/>
                  <a:moveTo>
                    <a:pt x="400050" y="361950"/>
                  </a:moveTo>
                  <a:lnTo>
                    <a:pt x="400050" y="285750"/>
                  </a:lnTo>
                  <a:lnTo>
                    <a:pt x="476250" y="285750"/>
                  </a:lnTo>
                  <a:lnTo>
                    <a:pt x="476250" y="361950"/>
                  </a:lnTo>
                  <a:lnTo>
                    <a:pt x="400050" y="361950"/>
                  </a:lnTo>
                  <a:close/>
                  <a:moveTo>
                    <a:pt x="476250" y="57150"/>
                  </a:moveTo>
                  <a:lnTo>
                    <a:pt x="476250" y="133350"/>
                  </a:lnTo>
                  <a:lnTo>
                    <a:pt x="400050" y="133350"/>
                  </a:lnTo>
                  <a:lnTo>
                    <a:pt x="400050" y="57150"/>
                  </a:lnTo>
                  <a:lnTo>
                    <a:pt x="476250" y="57150"/>
                  </a:lnTo>
                  <a:close/>
                  <a:moveTo>
                    <a:pt x="0" y="0"/>
                  </a:moveTo>
                  <a:lnTo>
                    <a:pt x="0" y="533400"/>
                  </a:lnTo>
                  <a:lnTo>
                    <a:pt x="647700" y="533400"/>
                  </a:lnTo>
                  <a:lnTo>
                    <a:pt x="6477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orma libre: forma 219">
              <a:extLst>
                <a:ext uri="{FF2B5EF4-FFF2-40B4-BE49-F238E27FC236}">
                  <a16:creationId xmlns:a16="http://schemas.microsoft.com/office/drawing/2014/main" id="{C04798F1-556D-4F38-AFEF-0D52960659A9}"/>
                </a:ext>
              </a:extLst>
            </p:cNvPr>
            <p:cNvSpPr/>
            <p:nvPr/>
          </p:nvSpPr>
          <p:spPr>
            <a:xfrm>
              <a:off x="7874496" y="13370021"/>
              <a:ext cx="647700" cy="76200"/>
            </a:xfrm>
            <a:custGeom>
              <a:avLst/>
              <a:gdLst>
                <a:gd name="connsiteX0" fmla="*/ 0 w 647700"/>
                <a:gd name="connsiteY0" fmla="*/ 0 h 76200"/>
                <a:gd name="connsiteX1" fmla="*/ 647700 w 647700"/>
                <a:gd name="connsiteY1" fmla="*/ 0 h 76200"/>
                <a:gd name="connsiteX2" fmla="*/ 647700 w 647700"/>
                <a:gd name="connsiteY2" fmla="*/ 76200 h 76200"/>
                <a:gd name="connsiteX3" fmla="*/ 0 w 6477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76200">
                  <a:moveTo>
                    <a:pt x="0" y="0"/>
                  </a:moveTo>
                  <a:lnTo>
                    <a:pt x="647700" y="0"/>
                  </a:lnTo>
                  <a:lnTo>
                    <a:pt x="64770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1" name="Forma libre: forma 220">
            <a:extLst>
              <a:ext uri="{FF2B5EF4-FFF2-40B4-BE49-F238E27FC236}">
                <a16:creationId xmlns:a16="http://schemas.microsoft.com/office/drawing/2014/main" id="{2CB50ADB-B2C5-4897-B524-0216745A210B}"/>
              </a:ext>
            </a:extLst>
          </p:cNvPr>
          <p:cNvSpPr/>
          <p:nvPr/>
        </p:nvSpPr>
        <p:spPr>
          <a:xfrm>
            <a:off x="-1441103" y="3981674"/>
            <a:ext cx="76307" cy="114004"/>
          </a:xfrm>
          <a:custGeom>
            <a:avLst/>
            <a:gdLst>
              <a:gd name="connsiteX0" fmla="*/ 90436 w 180821"/>
              <a:gd name="connsiteY0" fmla="*/ 126622 h 275543"/>
              <a:gd name="connsiteX1" fmla="*/ 53421 w 180821"/>
              <a:gd name="connsiteY1" fmla="*/ 87886 h 275543"/>
              <a:gd name="connsiteX2" fmla="*/ 91297 w 180821"/>
              <a:gd name="connsiteY2" fmla="*/ 50010 h 275543"/>
              <a:gd name="connsiteX3" fmla="*/ 129173 w 180821"/>
              <a:gd name="connsiteY3" fmla="*/ 87886 h 275543"/>
              <a:gd name="connsiteX4" fmla="*/ 117982 w 180821"/>
              <a:gd name="connsiteY4" fmla="*/ 114571 h 275543"/>
              <a:gd name="connsiteX5" fmla="*/ 90436 w 180821"/>
              <a:gd name="connsiteY5" fmla="*/ 126622 h 275543"/>
              <a:gd name="connsiteX6" fmla="*/ 53421 w 180821"/>
              <a:gd name="connsiteY6" fmla="*/ 6969 h 275543"/>
              <a:gd name="connsiteX7" fmla="*/ 10380 w 180821"/>
              <a:gd name="connsiteY7" fmla="*/ 45706 h 275543"/>
              <a:gd name="connsiteX8" fmla="*/ 6076 w 180821"/>
              <a:gd name="connsiteY8" fmla="*/ 119736 h 275543"/>
              <a:gd name="connsiteX9" fmla="*/ 47395 w 180821"/>
              <a:gd name="connsiteY9" fmla="*/ 209261 h 275543"/>
              <a:gd name="connsiteX10" fmla="*/ 74941 w 180821"/>
              <a:gd name="connsiteY10" fmla="*/ 266074 h 275543"/>
              <a:gd name="connsiteX11" fmla="*/ 90436 w 180821"/>
              <a:gd name="connsiteY11" fmla="*/ 275543 h 275543"/>
              <a:gd name="connsiteX12" fmla="*/ 105931 w 180821"/>
              <a:gd name="connsiteY12" fmla="*/ 266074 h 275543"/>
              <a:gd name="connsiteX13" fmla="*/ 133477 w 180821"/>
              <a:gd name="connsiteY13" fmla="*/ 209261 h 275543"/>
              <a:gd name="connsiteX14" fmla="*/ 174796 w 180821"/>
              <a:gd name="connsiteY14" fmla="*/ 120596 h 275543"/>
              <a:gd name="connsiteX15" fmla="*/ 180822 w 180821"/>
              <a:gd name="connsiteY15" fmla="*/ 87886 h 275543"/>
              <a:gd name="connsiteX16" fmla="*/ 53421 w 180821"/>
              <a:gd name="connsiteY16" fmla="*/ 6969 h 27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0821" h="275543">
                <a:moveTo>
                  <a:pt x="90436" y="126622"/>
                </a:moveTo>
                <a:cubicBezTo>
                  <a:pt x="69776" y="126622"/>
                  <a:pt x="52560" y="109406"/>
                  <a:pt x="53421" y="87886"/>
                </a:cubicBezTo>
                <a:cubicBezTo>
                  <a:pt x="53421" y="67226"/>
                  <a:pt x="70637" y="50010"/>
                  <a:pt x="91297" y="50010"/>
                </a:cubicBezTo>
                <a:cubicBezTo>
                  <a:pt x="111956" y="50010"/>
                  <a:pt x="129173" y="67226"/>
                  <a:pt x="129173" y="87886"/>
                </a:cubicBezTo>
                <a:cubicBezTo>
                  <a:pt x="129173" y="98215"/>
                  <a:pt x="124869" y="107684"/>
                  <a:pt x="117982" y="114571"/>
                </a:cubicBezTo>
                <a:cubicBezTo>
                  <a:pt x="110235" y="122318"/>
                  <a:pt x="100766" y="126622"/>
                  <a:pt x="90436" y="126622"/>
                </a:cubicBezTo>
                <a:close/>
                <a:moveTo>
                  <a:pt x="53421" y="6969"/>
                </a:moveTo>
                <a:cubicBezTo>
                  <a:pt x="34483" y="13855"/>
                  <a:pt x="19849" y="28489"/>
                  <a:pt x="10380" y="45706"/>
                </a:cubicBezTo>
                <a:cubicBezTo>
                  <a:pt x="-1671" y="68948"/>
                  <a:pt x="-3393" y="95633"/>
                  <a:pt x="6076" y="119736"/>
                </a:cubicBezTo>
                <a:lnTo>
                  <a:pt x="47395" y="209261"/>
                </a:lnTo>
                <a:lnTo>
                  <a:pt x="74941" y="266074"/>
                </a:lnTo>
                <a:cubicBezTo>
                  <a:pt x="77524" y="272100"/>
                  <a:pt x="83549" y="275543"/>
                  <a:pt x="90436" y="275543"/>
                </a:cubicBezTo>
                <a:cubicBezTo>
                  <a:pt x="97322" y="275543"/>
                  <a:pt x="103348" y="272100"/>
                  <a:pt x="105931" y="266074"/>
                </a:cubicBezTo>
                <a:lnTo>
                  <a:pt x="133477" y="209261"/>
                </a:lnTo>
                <a:lnTo>
                  <a:pt x="174796" y="120596"/>
                </a:lnTo>
                <a:cubicBezTo>
                  <a:pt x="179100" y="110267"/>
                  <a:pt x="180822" y="99076"/>
                  <a:pt x="180822" y="87886"/>
                </a:cubicBezTo>
                <a:cubicBezTo>
                  <a:pt x="180822" y="27628"/>
                  <a:pt x="118843" y="-17995"/>
                  <a:pt x="53421" y="6969"/>
                </a:cubicBezTo>
                <a:close/>
              </a:path>
            </a:pathLst>
          </a:custGeom>
          <a:solidFill>
            <a:schemeClr val="tx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" name="Forma libre: forma 221">
            <a:extLst>
              <a:ext uri="{FF2B5EF4-FFF2-40B4-BE49-F238E27FC236}">
                <a16:creationId xmlns:a16="http://schemas.microsoft.com/office/drawing/2014/main" id="{AFF198DD-D5B9-4995-A36F-7A1FE52A1487}"/>
              </a:ext>
            </a:extLst>
          </p:cNvPr>
          <p:cNvSpPr/>
          <p:nvPr/>
        </p:nvSpPr>
        <p:spPr>
          <a:xfrm>
            <a:off x="-1584877" y="4050315"/>
            <a:ext cx="239475" cy="139078"/>
          </a:xfrm>
          <a:custGeom>
            <a:avLst/>
            <a:gdLst>
              <a:gd name="connsiteX0" fmla="*/ 327110 w 688652"/>
              <a:gd name="connsiteY0" fmla="*/ 415774 h 482056"/>
              <a:gd name="connsiteX1" fmla="*/ 189379 w 688652"/>
              <a:gd name="connsiteY1" fmla="*/ 346909 h 482056"/>
              <a:gd name="connsiteX2" fmla="*/ 189379 w 688652"/>
              <a:gd name="connsiteY2" fmla="*/ 66283 h 482056"/>
              <a:gd name="connsiteX3" fmla="*/ 327110 w 688652"/>
              <a:gd name="connsiteY3" fmla="*/ 135148 h 482056"/>
              <a:gd name="connsiteX4" fmla="*/ 327110 w 688652"/>
              <a:gd name="connsiteY4" fmla="*/ 415774 h 482056"/>
              <a:gd name="connsiteX5" fmla="*/ 154947 w 688652"/>
              <a:gd name="connsiteY5" fmla="*/ 346909 h 482056"/>
              <a:gd name="connsiteX6" fmla="*/ 51649 w 688652"/>
              <a:gd name="connsiteY6" fmla="*/ 398558 h 482056"/>
              <a:gd name="connsiteX7" fmla="*/ 51649 w 688652"/>
              <a:gd name="connsiteY7" fmla="*/ 117932 h 482056"/>
              <a:gd name="connsiteX8" fmla="*/ 154947 w 688652"/>
              <a:gd name="connsiteY8" fmla="*/ 66283 h 482056"/>
              <a:gd name="connsiteX9" fmla="*/ 154947 w 688652"/>
              <a:gd name="connsiteY9" fmla="*/ 346909 h 482056"/>
              <a:gd name="connsiteX10" fmla="*/ 631839 w 688652"/>
              <a:gd name="connsiteY10" fmla="*/ 57675 h 482056"/>
              <a:gd name="connsiteX11" fmla="*/ 631839 w 688652"/>
              <a:gd name="connsiteY11" fmla="*/ 57675 h 482056"/>
              <a:gd name="connsiteX12" fmla="*/ 610318 w 688652"/>
              <a:gd name="connsiteY12" fmla="*/ 104159 h 482056"/>
              <a:gd name="connsiteX13" fmla="*/ 637004 w 688652"/>
              <a:gd name="connsiteY13" fmla="*/ 117932 h 482056"/>
              <a:gd name="connsiteX14" fmla="*/ 637004 w 688652"/>
              <a:gd name="connsiteY14" fmla="*/ 398558 h 482056"/>
              <a:gd name="connsiteX15" fmla="*/ 533706 w 688652"/>
              <a:gd name="connsiteY15" fmla="*/ 346909 h 482056"/>
              <a:gd name="connsiteX16" fmla="*/ 533706 w 688652"/>
              <a:gd name="connsiteY16" fmla="*/ 232420 h 482056"/>
              <a:gd name="connsiteX17" fmla="*/ 499273 w 688652"/>
              <a:gd name="connsiteY17" fmla="*/ 232420 h 482056"/>
              <a:gd name="connsiteX18" fmla="*/ 499273 w 688652"/>
              <a:gd name="connsiteY18" fmla="*/ 346909 h 482056"/>
              <a:gd name="connsiteX19" fmla="*/ 361543 w 688652"/>
              <a:gd name="connsiteY19" fmla="*/ 415774 h 482056"/>
              <a:gd name="connsiteX20" fmla="*/ 361543 w 688652"/>
              <a:gd name="connsiteY20" fmla="*/ 135148 h 482056"/>
              <a:gd name="connsiteX21" fmla="*/ 422660 w 688652"/>
              <a:gd name="connsiteY21" fmla="*/ 104159 h 482056"/>
              <a:gd name="connsiteX22" fmla="*/ 401140 w 688652"/>
              <a:gd name="connsiteY22" fmla="*/ 57675 h 482056"/>
              <a:gd name="connsiteX23" fmla="*/ 344326 w 688652"/>
              <a:gd name="connsiteY23" fmla="*/ 86082 h 482056"/>
              <a:gd name="connsiteX24" fmla="*/ 172163 w 688652"/>
              <a:gd name="connsiteY24" fmla="*/ 0 h 482056"/>
              <a:gd name="connsiteX25" fmla="*/ 0 w 688652"/>
              <a:gd name="connsiteY25" fmla="*/ 86082 h 482056"/>
              <a:gd name="connsiteX26" fmla="*/ 0 w 688652"/>
              <a:gd name="connsiteY26" fmla="*/ 482057 h 482056"/>
              <a:gd name="connsiteX27" fmla="*/ 172163 w 688652"/>
              <a:gd name="connsiteY27" fmla="*/ 395975 h 482056"/>
              <a:gd name="connsiteX28" fmla="*/ 344326 w 688652"/>
              <a:gd name="connsiteY28" fmla="*/ 482057 h 482056"/>
              <a:gd name="connsiteX29" fmla="*/ 516489 w 688652"/>
              <a:gd name="connsiteY29" fmla="*/ 395975 h 482056"/>
              <a:gd name="connsiteX30" fmla="*/ 688653 w 688652"/>
              <a:gd name="connsiteY30" fmla="*/ 482057 h 482056"/>
              <a:gd name="connsiteX31" fmla="*/ 688653 w 688652"/>
              <a:gd name="connsiteY31" fmla="*/ 86082 h 482056"/>
              <a:gd name="connsiteX32" fmla="*/ 631839 w 688652"/>
              <a:gd name="connsiteY32" fmla="*/ 57675 h 48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8652" h="482056">
                <a:moveTo>
                  <a:pt x="327110" y="415774"/>
                </a:moveTo>
                <a:lnTo>
                  <a:pt x="189379" y="346909"/>
                </a:lnTo>
                <a:lnTo>
                  <a:pt x="189379" y="66283"/>
                </a:lnTo>
                <a:lnTo>
                  <a:pt x="327110" y="135148"/>
                </a:lnTo>
                <a:lnTo>
                  <a:pt x="327110" y="415774"/>
                </a:lnTo>
                <a:close/>
                <a:moveTo>
                  <a:pt x="154947" y="346909"/>
                </a:moveTo>
                <a:lnTo>
                  <a:pt x="51649" y="398558"/>
                </a:lnTo>
                <a:lnTo>
                  <a:pt x="51649" y="117932"/>
                </a:lnTo>
                <a:lnTo>
                  <a:pt x="154947" y="66283"/>
                </a:lnTo>
                <a:lnTo>
                  <a:pt x="154947" y="346909"/>
                </a:lnTo>
                <a:close/>
                <a:moveTo>
                  <a:pt x="631839" y="57675"/>
                </a:moveTo>
                <a:lnTo>
                  <a:pt x="631839" y="57675"/>
                </a:lnTo>
                <a:lnTo>
                  <a:pt x="610318" y="104159"/>
                </a:lnTo>
                <a:lnTo>
                  <a:pt x="637004" y="117932"/>
                </a:lnTo>
                <a:lnTo>
                  <a:pt x="637004" y="398558"/>
                </a:lnTo>
                <a:lnTo>
                  <a:pt x="533706" y="346909"/>
                </a:lnTo>
                <a:lnTo>
                  <a:pt x="533706" y="232420"/>
                </a:lnTo>
                <a:lnTo>
                  <a:pt x="499273" y="232420"/>
                </a:lnTo>
                <a:lnTo>
                  <a:pt x="499273" y="346909"/>
                </a:lnTo>
                <a:lnTo>
                  <a:pt x="361543" y="415774"/>
                </a:lnTo>
                <a:lnTo>
                  <a:pt x="361543" y="135148"/>
                </a:lnTo>
                <a:lnTo>
                  <a:pt x="422660" y="104159"/>
                </a:lnTo>
                <a:lnTo>
                  <a:pt x="401140" y="57675"/>
                </a:lnTo>
                <a:lnTo>
                  <a:pt x="344326" y="86082"/>
                </a:lnTo>
                <a:lnTo>
                  <a:pt x="172163" y="0"/>
                </a:lnTo>
                <a:lnTo>
                  <a:pt x="0" y="86082"/>
                </a:lnTo>
                <a:lnTo>
                  <a:pt x="0" y="482057"/>
                </a:lnTo>
                <a:lnTo>
                  <a:pt x="172163" y="395975"/>
                </a:lnTo>
                <a:lnTo>
                  <a:pt x="344326" y="482057"/>
                </a:lnTo>
                <a:lnTo>
                  <a:pt x="516489" y="395975"/>
                </a:lnTo>
                <a:lnTo>
                  <a:pt x="688653" y="482057"/>
                </a:lnTo>
                <a:lnTo>
                  <a:pt x="688653" y="86082"/>
                </a:lnTo>
                <a:lnTo>
                  <a:pt x="631839" y="57675"/>
                </a:lnTo>
                <a:close/>
              </a:path>
            </a:pathLst>
          </a:custGeom>
          <a:solidFill>
            <a:schemeClr val="tx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23" name="Grupo 222">
            <a:extLst>
              <a:ext uri="{FF2B5EF4-FFF2-40B4-BE49-F238E27FC236}">
                <a16:creationId xmlns:a16="http://schemas.microsoft.com/office/drawing/2014/main" id="{B1F965C2-139C-49D7-BB23-4993EB1BB622}"/>
              </a:ext>
            </a:extLst>
          </p:cNvPr>
          <p:cNvGrpSpPr>
            <a:grpSpLocks noChangeAspect="1"/>
          </p:cNvGrpSpPr>
          <p:nvPr/>
        </p:nvGrpSpPr>
        <p:grpSpPr>
          <a:xfrm>
            <a:off x="-979735" y="4520070"/>
            <a:ext cx="277303" cy="190313"/>
            <a:chOff x="10570298" y="13476513"/>
            <a:chExt cx="762000" cy="533400"/>
          </a:xfrm>
        </p:grpSpPr>
        <p:sp>
          <p:nvSpPr>
            <p:cNvPr id="224" name="Forma libre: forma 223">
              <a:extLst>
                <a:ext uri="{FF2B5EF4-FFF2-40B4-BE49-F238E27FC236}">
                  <a16:creationId xmlns:a16="http://schemas.microsoft.com/office/drawing/2014/main" id="{B316AB5D-BA38-4283-8F2C-9B9FDB0EE9A0}"/>
                </a:ext>
              </a:extLst>
            </p:cNvPr>
            <p:cNvSpPr/>
            <p:nvPr/>
          </p:nvSpPr>
          <p:spPr>
            <a:xfrm>
              <a:off x="10570298" y="13476513"/>
              <a:ext cx="476250" cy="428625"/>
            </a:xfrm>
            <a:custGeom>
              <a:avLst/>
              <a:gdLst>
                <a:gd name="connsiteX0" fmla="*/ 323850 w 476250"/>
                <a:gd name="connsiteY0" fmla="*/ 66675 h 428625"/>
                <a:gd name="connsiteX1" fmla="*/ 476250 w 476250"/>
                <a:gd name="connsiteY1" fmla="*/ 66675 h 428625"/>
                <a:gd name="connsiteX2" fmla="*/ 476250 w 476250"/>
                <a:gd name="connsiteY2" fmla="*/ 38100 h 428625"/>
                <a:gd name="connsiteX3" fmla="*/ 438150 w 476250"/>
                <a:gd name="connsiteY3" fmla="*/ 0 h 428625"/>
                <a:gd name="connsiteX4" fmla="*/ 38100 w 476250"/>
                <a:gd name="connsiteY4" fmla="*/ 0 h 428625"/>
                <a:gd name="connsiteX5" fmla="*/ 0 w 476250"/>
                <a:gd name="connsiteY5" fmla="*/ 38100 h 428625"/>
                <a:gd name="connsiteX6" fmla="*/ 0 w 476250"/>
                <a:gd name="connsiteY6" fmla="*/ 295275 h 428625"/>
                <a:gd name="connsiteX7" fmla="*/ 38100 w 476250"/>
                <a:gd name="connsiteY7" fmla="*/ 333375 h 428625"/>
                <a:gd name="connsiteX8" fmla="*/ 95250 w 476250"/>
                <a:gd name="connsiteY8" fmla="*/ 333375 h 428625"/>
                <a:gd name="connsiteX9" fmla="*/ 95250 w 476250"/>
                <a:gd name="connsiteY9" fmla="*/ 428625 h 428625"/>
                <a:gd name="connsiteX10" fmla="*/ 190500 w 476250"/>
                <a:gd name="connsiteY10" fmla="*/ 333375 h 428625"/>
                <a:gd name="connsiteX11" fmla="*/ 247650 w 476250"/>
                <a:gd name="connsiteY11" fmla="*/ 333375 h 428625"/>
                <a:gd name="connsiteX12" fmla="*/ 247650 w 476250"/>
                <a:gd name="connsiteY12" fmla="*/ 142875 h 428625"/>
                <a:gd name="connsiteX13" fmla="*/ 323850 w 476250"/>
                <a:gd name="connsiteY13" fmla="*/ 666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28625">
                  <a:moveTo>
                    <a:pt x="323850" y="66675"/>
                  </a:moveTo>
                  <a:lnTo>
                    <a:pt x="476250" y="66675"/>
                  </a:ln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95250" y="333375"/>
                  </a:lnTo>
                  <a:lnTo>
                    <a:pt x="95250" y="428625"/>
                  </a:lnTo>
                  <a:lnTo>
                    <a:pt x="190500" y="333375"/>
                  </a:lnTo>
                  <a:lnTo>
                    <a:pt x="247650" y="333375"/>
                  </a:lnTo>
                  <a:lnTo>
                    <a:pt x="247650" y="142875"/>
                  </a:lnTo>
                  <a:cubicBezTo>
                    <a:pt x="247650" y="100965"/>
                    <a:pt x="281940" y="66675"/>
                    <a:pt x="323850" y="666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orma libre: forma 224">
              <a:extLst>
                <a:ext uri="{FF2B5EF4-FFF2-40B4-BE49-F238E27FC236}">
                  <a16:creationId xmlns:a16="http://schemas.microsoft.com/office/drawing/2014/main" id="{8039DCA7-42C1-4D76-ADF2-8CB6ED20176B}"/>
                </a:ext>
              </a:extLst>
            </p:cNvPr>
            <p:cNvSpPr/>
            <p:nvPr/>
          </p:nvSpPr>
          <p:spPr>
            <a:xfrm>
              <a:off x="10856048" y="13581288"/>
              <a:ext cx="476250" cy="428625"/>
            </a:xfrm>
            <a:custGeom>
              <a:avLst/>
              <a:gdLst>
                <a:gd name="connsiteX0" fmla="*/ 438150 w 476250"/>
                <a:gd name="connsiteY0" fmla="*/ 0 h 428625"/>
                <a:gd name="connsiteX1" fmla="*/ 38100 w 476250"/>
                <a:gd name="connsiteY1" fmla="*/ 0 h 428625"/>
                <a:gd name="connsiteX2" fmla="*/ 0 w 476250"/>
                <a:gd name="connsiteY2" fmla="*/ 38100 h 428625"/>
                <a:gd name="connsiteX3" fmla="*/ 0 w 476250"/>
                <a:gd name="connsiteY3" fmla="*/ 295275 h 428625"/>
                <a:gd name="connsiteX4" fmla="*/ 38100 w 476250"/>
                <a:gd name="connsiteY4" fmla="*/ 333375 h 428625"/>
                <a:gd name="connsiteX5" fmla="*/ 285750 w 476250"/>
                <a:gd name="connsiteY5" fmla="*/ 333375 h 428625"/>
                <a:gd name="connsiteX6" fmla="*/ 381000 w 476250"/>
                <a:gd name="connsiteY6" fmla="*/ 428625 h 428625"/>
                <a:gd name="connsiteX7" fmla="*/ 381000 w 476250"/>
                <a:gd name="connsiteY7" fmla="*/ 333375 h 428625"/>
                <a:gd name="connsiteX8" fmla="*/ 438150 w 476250"/>
                <a:gd name="connsiteY8" fmla="*/ 333375 h 428625"/>
                <a:gd name="connsiteX9" fmla="*/ 476250 w 476250"/>
                <a:gd name="connsiteY9" fmla="*/ 295275 h 428625"/>
                <a:gd name="connsiteX10" fmla="*/ 476250 w 476250"/>
                <a:gd name="connsiteY10" fmla="*/ 38100 h 428625"/>
                <a:gd name="connsiteX11" fmla="*/ 438150 w 476250"/>
                <a:gd name="connsiteY11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0" h="428625">
                  <a:moveTo>
                    <a:pt x="43815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285750" y="333375"/>
                  </a:lnTo>
                  <a:lnTo>
                    <a:pt x="381000" y="428625"/>
                  </a:lnTo>
                  <a:lnTo>
                    <a:pt x="381000" y="333375"/>
                  </a:lnTo>
                  <a:lnTo>
                    <a:pt x="438150" y="333375"/>
                  </a:lnTo>
                  <a:cubicBezTo>
                    <a:pt x="459105" y="333375"/>
                    <a:pt x="476250" y="316230"/>
                    <a:pt x="476250" y="295275"/>
                  </a:cubicBez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8" name="Elipse 167">
            <a:extLst>
              <a:ext uri="{FF2B5EF4-FFF2-40B4-BE49-F238E27FC236}">
                <a16:creationId xmlns:a16="http://schemas.microsoft.com/office/drawing/2014/main" id="{0EF89E19-1582-4F07-A782-232895A5C2CF}"/>
              </a:ext>
            </a:extLst>
          </p:cNvPr>
          <p:cNvSpPr/>
          <p:nvPr/>
        </p:nvSpPr>
        <p:spPr>
          <a:xfrm>
            <a:off x="1036594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Elipse 178">
            <a:extLst>
              <a:ext uri="{FF2B5EF4-FFF2-40B4-BE49-F238E27FC236}">
                <a16:creationId xmlns:a16="http://schemas.microsoft.com/office/drawing/2014/main" id="{D0BAF0B5-1FC2-4E2C-BC08-01DF7AEE4D5A}"/>
              </a:ext>
            </a:extLst>
          </p:cNvPr>
          <p:cNvSpPr/>
          <p:nvPr/>
        </p:nvSpPr>
        <p:spPr>
          <a:xfrm>
            <a:off x="1967268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Elipse 180">
            <a:extLst>
              <a:ext uri="{FF2B5EF4-FFF2-40B4-BE49-F238E27FC236}">
                <a16:creationId xmlns:a16="http://schemas.microsoft.com/office/drawing/2014/main" id="{B9373940-0504-4068-9861-AAD405688D92}"/>
              </a:ext>
            </a:extLst>
          </p:cNvPr>
          <p:cNvSpPr/>
          <p:nvPr/>
        </p:nvSpPr>
        <p:spPr>
          <a:xfrm>
            <a:off x="2432605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Elipse 186">
            <a:extLst>
              <a:ext uri="{FF2B5EF4-FFF2-40B4-BE49-F238E27FC236}">
                <a16:creationId xmlns:a16="http://schemas.microsoft.com/office/drawing/2014/main" id="{686EB72E-1D83-43F2-899C-38AC7BF3F4EB}"/>
              </a:ext>
            </a:extLst>
          </p:cNvPr>
          <p:cNvSpPr/>
          <p:nvPr/>
        </p:nvSpPr>
        <p:spPr>
          <a:xfrm>
            <a:off x="571257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ángulo 228">
            <a:extLst>
              <a:ext uri="{FF2B5EF4-FFF2-40B4-BE49-F238E27FC236}">
                <a16:creationId xmlns:a16="http://schemas.microsoft.com/office/drawing/2014/main" id="{93813B9D-43D3-43D2-9299-47EFC03B26AE}"/>
              </a:ext>
            </a:extLst>
          </p:cNvPr>
          <p:cNvSpPr/>
          <p:nvPr/>
        </p:nvSpPr>
        <p:spPr>
          <a:xfrm rot="5400000">
            <a:off x="-625847" y="5939649"/>
            <a:ext cx="916268" cy="27768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0" name="Conector recto 229">
            <a:extLst>
              <a:ext uri="{FF2B5EF4-FFF2-40B4-BE49-F238E27FC236}">
                <a16:creationId xmlns:a16="http://schemas.microsoft.com/office/drawing/2014/main" id="{53D91F9A-84A5-4F86-870D-5DC86115580B}"/>
              </a:ext>
            </a:extLst>
          </p:cNvPr>
          <p:cNvCxnSpPr>
            <a:cxnSpLocks/>
            <a:endCxn id="244" idx="6"/>
          </p:cNvCxnSpPr>
          <p:nvPr/>
        </p:nvCxnSpPr>
        <p:spPr>
          <a:xfrm>
            <a:off x="-1307977" y="7210601"/>
            <a:ext cx="2331349" cy="0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Forma libre: forma 230">
            <a:extLst>
              <a:ext uri="{FF2B5EF4-FFF2-40B4-BE49-F238E27FC236}">
                <a16:creationId xmlns:a16="http://schemas.microsoft.com/office/drawing/2014/main" id="{C7F0A543-40AA-4286-84F7-9771E13825B7}"/>
              </a:ext>
            </a:extLst>
          </p:cNvPr>
          <p:cNvSpPr/>
          <p:nvPr/>
        </p:nvSpPr>
        <p:spPr>
          <a:xfrm>
            <a:off x="-891793" y="7448080"/>
            <a:ext cx="81243" cy="97150"/>
          </a:xfrm>
          <a:custGeom>
            <a:avLst/>
            <a:gdLst>
              <a:gd name="connsiteX0" fmla="*/ 190500 w 192517"/>
              <a:gd name="connsiteY0" fmla="*/ 213932 h 234808"/>
              <a:gd name="connsiteX1" fmla="*/ 60103 w 192517"/>
              <a:gd name="connsiteY1" fmla="*/ 6096 h 234808"/>
              <a:gd name="connsiteX2" fmla="*/ 49149 w 192517"/>
              <a:gd name="connsiteY2" fmla="*/ 0 h 234808"/>
              <a:gd name="connsiteX3" fmla="*/ 38100 w 192517"/>
              <a:gd name="connsiteY3" fmla="*/ 6096 h 234808"/>
              <a:gd name="connsiteX4" fmla="*/ 0 w 192517"/>
              <a:gd name="connsiteY4" fmla="*/ 67247 h 234808"/>
              <a:gd name="connsiteX5" fmla="*/ 81725 w 192517"/>
              <a:gd name="connsiteY5" fmla="*/ 199454 h 234808"/>
              <a:gd name="connsiteX6" fmla="*/ 85725 w 192517"/>
              <a:gd name="connsiteY6" fmla="*/ 234791 h 234808"/>
              <a:gd name="connsiteX7" fmla="*/ 178117 w 192517"/>
              <a:gd name="connsiteY7" fmla="*/ 234791 h 234808"/>
              <a:gd name="connsiteX8" fmla="*/ 192500 w 192517"/>
              <a:gd name="connsiteY8" fmla="*/ 221776 h 234808"/>
              <a:gd name="connsiteX9" fmla="*/ 190500 w 192517"/>
              <a:gd name="connsiteY9" fmla="*/ 213932 h 23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517" h="234808">
                <a:moveTo>
                  <a:pt x="190500" y="213932"/>
                </a:moveTo>
                <a:lnTo>
                  <a:pt x="60103" y="6096"/>
                </a:lnTo>
                <a:cubicBezTo>
                  <a:pt x="57769" y="2287"/>
                  <a:pt x="53615" y="-25"/>
                  <a:pt x="49149" y="0"/>
                </a:cubicBezTo>
                <a:cubicBezTo>
                  <a:pt x="44663" y="-2"/>
                  <a:pt x="40490" y="2300"/>
                  <a:pt x="38100" y="6096"/>
                </a:cubicBezTo>
                <a:lnTo>
                  <a:pt x="0" y="67247"/>
                </a:lnTo>
                <a:lnTo>
                  <a:pt x="81725" y="199454"/>
                </a:lnTo>
                <a:cubicBezTo>
                  <a:pt x="88641" y="209912"/>
                  <a:pt x="90127" y="223051"/>
                  <a:pt x="85725" y="234791"/>
                </a:cubicBezTo>
                <a:lnTo>
                  <a:pt x="178117" y="234791"/>
                </a:lnTo>
                <a:cubicBezTo>
                  <a:pt x="185683" y="235170"/>
                  <a:pt x="192123" y="229342"/>
                  <a:pt x="192500" y="221776"/>
                </a:cubicBezTo>
                <a:cubicBezTo>
                  <a:pt x="192638" y="219020"/>
                  <a:pt x="191941" y="216286"/>
                  <a:pt x="190500" y="2139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" name="Forma libre: forma 231">
            <a:extLst>
              <a:ext uri="{FF2B5EF4-FFF2-40B4-BE49-F238E27FC236}">
                <a16:creationId xmlns:a16="http://schemas.microsoft.com/office/drawing/2014/main" id="{8DF330C4-A198-46AD-8712-87CB2F75804C}"/>
              </a:ext>
            </a:extLst>
          </p:cNvPr>
          <p:cNvSpPr/>
          <p:nvPr/>
        </p:nvSpPr>
        <p:spPr>
          <a:xfrm>
            <a:off x="-1058062" y="7395466"/>
            <a:ext cx="187832" cy="149809"/>
          </a:xfrm>
          <a:custGeom>
            <a:avLst/>
            <a:gdLst>
              <a:gd name="connsiteX0" fmla="*/ 442576 w 445097"/>
              <a:gd name="connsiteY0" fmla="*/ 342336 h 362080"/>
              <a:gd name="connsiteX1" fmla="*/ 235407 w 445097"/>
              <a:gd name="connsiteY1" fmla="*/ 5246 h 362080"/>
              <a:gd name="connsiteX2" fmla="*/ 224263 w 445097"/>
              <a:gd name="connsiteY2" fmla="*/ 7 h 362080"/>
              <a:gd name="connsiteX3" fmla="*/ 222549 w 445097"/>
              <a:gd name="connsiteY3" fmla="*/ 7 h 362080"/>
              <a:gd name="connsiteX4" fmla="*/ 220834 w 445097"/>
              <a:gd name="connsiteY4" fmla="*/ 7 h 362080"/>
              <a:gd name="connsiteX5" fmla="*/ 209690 w 445097"/>
              <a:gd name="connsiteY5" fmla="*/ 5246 h 362080"/>
              <a:gd name="connsiteX6" fmla="*/ 2521 w 445097"/>
              <a:gd name="connsiteY6" fmla="*/ 342336 h 362080"/>
              <a:gd name="connsiteX7" fmla="*/ 1473 w 445097"/>
              <a:gd name="connsiteY7" fmla="*/ 356338 h 362080"/>
              <a:gd name="connsiteX8" fmla="*/ 12999 w 445097"/>
              <a:gd name="connsiteY8" fmla="*/ 361957 h 362080"/>
              <a:gd name="connsiteX9" fmla="*/ 432099 w 445097"/>
              <a:gd name="connsiteY9" fmla="*/ 361957 h 362080"/>
              <a:gd name="connsiteX10" fmla="*/ 443624 w 445097"/>
              <a:gd name="connsiteY10" fmla="*/ 356338 h 362080"/>
              <a:gd name="connsiteX11" fmla="*/ 442576 w 445097"/>
              <a:gd name="connsiteY11" fmla="*/ 342336 h 362080"/>
              <a:gd name="connsiteX12" fmla="*/ 257220 w 445097"/>
              <a:gd name="connsiteY12" fmla="*/ 163171 h 362080"/>
              <a:gd name="connsiteX13" fmla="*/ 224263 w 445097"/>
              <a:gd name="connsiteY13" fmla="*/ 192508 h 362080"/>
              <a:gd name="connsiteX14" fmla="*/ 191307 w 445097"/>
              <a:gd name="connsiteY14" fmla="*/ 163171 h 362080"/>
              <a:gd name="connsiteX15" fmla="*/ 136824 w 445097"/>
              <a:gd name="connsiteY15" fmla="*/ 196127 h 362080"/>
              <a:gd name="connsiteX16" fmla="*/ 222549 w 445097"/>
              <a:gd name="connsiteY16" fmla="*/ 57157 h 362080"/>
              <a:gd name="connsiteX17" fmla="*/ 305988 w 445097"/>
              <a:gd name="connsiteY17" fmla="*/ 192508 h 36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45097" h="362080">
                <a:moveTo>
                  <a:pt x="442576" y="342336"/>
                </a:moveTo>
                <a:lnTo>
                  <a:pt x="235407" y="5246"/>
                </a:lnTo>
                <a:cubicBezTo>
                  <a:pt x="232749" y="1812"/>
                  <a:pt x="228604" y="-136"/>
                  <a:pt x="224263" y="7"/>
                </a:cubicBezTo>
                <a:lnTo>
                  <a:pt x="222549" y="7"/>
                </a:lnTo>
                <a:lnTo>
                  <a:pt x="220834" y="7"/>
                </a:lnTo>
                <a:cubicBezTo>
                  <a:pt x="216494" y="-136"/>
                  <a:pt x="212348" y="1812"/>
                  <a:pt x="209690" y="5246"/>
                </a:cubicBezTo>
                <a:lnTo>
                  <a:pt x="2521" y="342336"/>
                </a:lnTo>
                <a:cubicBezTo>
                  <a:pt x="-413" y="346442"/>
                  <a:pt x="-817" y="351841"/>
                  <a:pt x="1473" y="356338"/>
                </a:cubicBezTo>
                <a:cubicBezTo>
                  <a:pt x="3784" y="360412"/>
                  <a:pt x="8365" y="362646"/>
                  <a:pt x="12999" y="361957"/>
                </a:cubicBezTo>
                <a:lnTo>
                  <a:pt x="432099" y="361957"/>
                </a:lnTo>
                <a:cubicBezTo>
                  <a:pt x="436733" y="362646"/>
                  <a:pt x="441313" y="360412"/>
                  <a:pt x="443624" y="356338"/>
                </a:cubicBezTo>
                <a:cubicBezTo>
                  <a:pt x="445915" y="351841"/>
                  <a:pt x="445511" y="346442"/>
                  <a:pt x="442576" y="342336"/>
                </a:cubicBezTo>
                <a:close/>
                <a:moveTo>
                  <a:pt x="257220" y="163171"/>
                </a:moveTo>
                <a:lnTo>
                  <a:pt x="224263" y="192508"/>
                </a:lnTo>
                <a:lnTo>
                  <a:pt x="191307" y="163171"/>
                </a:lnTo>
                <a:lnTo>
                  <a:pt x="136824" y="196127"/>
                </a:lnTo>
                <a:lnTo>
                  <a:pt x="222549" y="57157"/>
                </a:lnTo>
                <a:lnTo>
                  <a:pt x="305988" y="1925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3" name="Forma libre: forma 232">
            <a:extLst>
              <a:ext uri="{FF2B5EF4-FFF2-40B4-BE49-F238E27FC236}">
                <a16:creationId xmlns:a16="http://schemas.microsoft.com/office/drawing/2014/main" id="{891A578E-4C9F-457D-A37C-BA0301EBA213}"/>
              </a:ext>
            </a:extLst>
          </p:cNvPr>
          <p:cNvSpPr/>
          <p:nvPr/>
        </p:nvSpPr>
        <p:spPr>
          <a:xfrm>
            <a:off x="-1028458" y="7392356"/>
            <a:ext cx="24117" cy="23645"/>
          </a:xfrm>
          <a:custGeom>
            <a:avLst/>
            <a:gdLst>
              <a:gd name="connsiteX0" fmla="*/ 57150 w 57150"/>
              <a:gd name="connsiteY0" fmla="*/ 28575 h 57150"/>
              <a:gd name="connsiteX1" fmla="*/ 28575 w 57150"/>
              <a:gd name="connsiteY1" fmla="*/ 57150 h 57150"/>
              <a:gd name="connsiteX2" fmla="*/ 0 w 57150"/>
              <a:gd name="connsiteY2" fmla="*/ 28575 h 57150"/>
              <a:gd name="connsiteX3" fmla="*/ 28575 w 57150"/>
              <a:gd name="connsiteY3" fmla="*/ 0 h 57150"/>
              <a:gd name="connsiteX4" fmla="*/ 57150 w 57150"/>
              <a:gd name="connsiteY4" fmla="*/ 28575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7150" y="28575"/>
                </a:moveTo>
                <a:cubicBezTo>
                  <a:pt x="57150" y="44357"/>
                  <a:pt x="44357" y="57150"/>
                  <a:pt x="28575" y="57150"/>
                </a:cubicBezTo>
                <a:cubicBezTo>
                  <a:pt x="12793" y="57150"/>
                  <a:pt x="0" y="44357"/>
                  <a:pt x="0" y="28575"/>
                </a:cubicBezTo>
                <a:cubicBezTo>
                  <a:pt x="0" y="12793"/>
                  <a:pt x="12793" y="0"/>
                  <a:pt x="28575" y="0"/>
                </a:cubicBezTo>
                <a:cubicBezTo>
                  <a:pt x="44357" y="0"/>
                  <a:pt x="57150" y="12793"/>
                  <a:pt x="57150" y="2857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4" name="Gráfico 146" descr="Calendario mensual con relleno sólido">
            <a:extLst>
              <a:ext uri="{FF2B5EF4-FFF2-40B4-BE49-F238E27FC236}">
                <a16:creationId xmlns:a16="http://schemas.microsoft.com/office/drawing/2014/main" id="{CD406D8B-07F3-4318-8CFE-7B545E65E20C}"/>
              </a:ext>
            </a:extLst>
          </p:cNvPr>
          <p:cNvGrpSpPr/>
          <p:nvPr/>
        </p:nvGrpSpPr>
        <p:grpSpPr>
          <a:xfrm>
            <a:off x="-478521" y="7379526"/>
            <a:ext cx="224016" cy="172559"/>
            <a:chOff x="7874496" y="13370021"/>
            <a:chExt cx="647700" cy="661809"/>
          </a:xfrm>
          <a:solidFill>
            <a:schemeClr val="accent1"/>
          </a:solidFill>
        </p:grpSpPr>
        <p:sp>
          <p:nvSpPr>
            <p:cNvPr id="235" name="Forma libre: forma 234">
              <a:extLst>
                <a:ext uri="{FF2B5EF4-FFF2-40B4-BE49-F238E27FC236}">
                  <a16:creationId xmlns:a16="http://schemas.microsoft.com/office/drawing/2014/main" id="{5B213BB8-DF55-414C-B823-AFEA7733D95E}"/>
                </a:ext>
              </a:extLst>
            </p:cNvPr>
            <p:cNvSpPr/>
            <p:nvPr/>
          </p:nvSpPr>
          <p:spPr>
            <a:xfrm>
              <a:off x="7874496" y="13498430"/>
              <a:ext cx="647700" cy="533400"/>
            </a:xfrm>
            <a:custGeom>
              <a:avLst/>
              <a:gdLst>
                <a:gd name="connsiteX0" fmla="*/ 590550 w 647700"/>
                <a:gd name="connsiteY0" fmla="*/ 57150 h 533400"/>
                <a:gd name="connsiteX1" fmla="*/ 590550 w 647700"/>
                <a:gd name="connsiteY1" fmla="*/ 133350 h 533400"/>
                <a:gd name="connsiteX2" fmla="*/ 514350 w 647700"/>
                <a:gd name="connsiteY2" fmla="*/ 133350 h 533400"/>
                <a:gd name="connsiteX3" fmla="*/ 514350 w 647700"/>
                <a:gd name="connsiteY3" fmla="*/ 57150 h 533400"/>
                <a:gd name="connsiteX4" fmla="*/ 590550 w 647700"/>
                <a:gd name="connsiteY4" fmla="*/ 57150 h 533400"/>
                <a:gd name="connsiteX5" fmla="*/ 57150 w 647700"/>
                <a:gd name="connsiteY5" fmla="*/ 400050 h 533400"/>
                <a:gd name="connsiteX6" fmla="*/ 133350 w 647700"/>
                <a:gd name="connsiteY6" fmla="*/ 400050 h 533400"/>
                <a:gd name="connsiteX7" fmla="*/ 133350 w 647700"/>
                <a:gd name="connsiteY7" fmla="*/ 476250 h 533400"/>
                <a:gd name="connsiteX8" fmla="*/ 57150 w 647700"/>
                <a:gd name="connsiteY8" fmla="*/ 476250 h 533400"/>
                <a:gd name="connsiteX9" fmla="*/ 57150 w 647700"/>
                <a:gd name="connsiteY9" fmla="*/ 400050 h 533400"/>
                <a:gd name="connsiteX10" fmla="*/ 247650 w 647700"/>
                <a:gd name="connsiteY10" fmla="*/ 57150 h 533400"/>
                <a:gd name="connsiteX11" fmla="*/ 247650 w 647700"/>
                <a:gd name="connsiteY11" fmla="*/ 133350 h 533400"/>
                <a:gd name="connsiteX12" fmla="*/ 171450 w 647700"/>
                <a:gd name="connsiteY12" fmla="*/ 133350 h 533400"/>
                <a:gd name="connsiteX13" fmla="*/ 171450 w 647700"/>
                <a:gd name="connsiteY13" fmla="*/ 57150 h 533400"/>
                <a:gd name="connsiteX14" fmla="*/ 247650 w 647700"/>
                <a:gd name="connsiteY14" fmla="*/ 57150 h 533400"/>
                <a:gd name="connsiteX15" fmla="*/ 361950 w 647700"/>
                <a:gd name="connsiteY15" fmla="*/ 57150 h 533400"/>
                <a:gd name="connsiteX16" fmla="*/ 361950 w 647700"/>
                <a:gd name="connsiteY16" fmla="*/ 133350 h 533400"/>
                <a:gd name="connsiteX17" fmla="*/ 285750 w 647700"/>
                <a:gd name="connsiteY17" fmla="*/ 133350 h 533400"/>
                <a:gd name="connsiteX18" fmla="*/ 285750 w 647700"/>
                <a:gd name="connsiteY18" fmla="*/ 57150 h 533400"/>
                <a:gd name="connsiteX19" fmla="*/ 361950 w 647700"/>
                <a:gd name="connsiteY19" fmla="*/ 57150 h 533400"/>
                <a:gd name="connsiteX20" fmla="*/ 476250 w 647700"/>
                <a:gd name="connsiteY20" fmla="*/ 247650 h 533400"/>
                <a:gd name="connsiteX21" fmla="*/ 400050 w 647700"/>
                <a:gd name="connsiteY21" fmla="*/ 247650 h 533400"/>
                <a:gd name="connsiteX22" fmla="*/ 400050 w 647700"/>
                <a:gd name="connsiteY22" fmla="*/ 171450 h 533400"/>
                <a:gd name="connsiteX23" fmla="*/ 476250 w 647700"/>
                <a:gd name="connsiteY23" fmla="*/ 171450 h 533400"/>
                <a:gd name="connsiteX24" fmla="*/ 476250 w 647700"/>
                <a:gd name="connsiteY24" fmla="*/ 247650 h 533400"/>
                <a:gd name="connsiteX25" fmla="*/ 514350 w 647700"/>
                <a:gd name="connsiteY25" fmla="*/ 247650 h 533400"/>
                <a:gd name="connsiteX26" fmla="*/ 514350 w 647700"/>
                <a:gd name="connsiteY26" fmla="*/ 171450 h 533400"/>
                <a:gd name="connsiteX27" fmla="*/ 590550 w 647700"/>
                <a:gd name="connsiteY27" fmla="*/ 171450 h 533400"/>
                <a:gd name="connsiteX28" fmla="*/ 590550 w 647700"/>
                <a:gd name="connsiteY28" fmla="*/ 247650 h 533400"/>
                <a:gd name="connsiteX29" fmla="*/ 514350 w 647700"/>
                <a:gd name="connsiteY29" fmla="*/ 247650 h 533400"/>
                <a:gd name="connsiteX30" fmla="*/ 514350 w 647700"/>
                <a:gd name="connsiteY30" fmla="*/ 361950 h 533400"/>
                <a:gd name="connsiteX31" fmla="*/ 514350 w 647700"/>
                <a:gd name="connsiteY31" fmla="*/ 285750 h 533400"/>
                <a:gd name="connsiteX32" fmla="*/ 590550 w 647700"/>
                <a:gd name="connsiteY32" fmla="*/ 285750 h 533400"/>
                <a:gd name="connsiteX33" fmla="*/ 590550 w 647700"/>
                <a:gd name="connsiteY33" fmla="*/ 361950 h 533400"/>
                <a:gd name="connsiteX34" fmla="*/ 514350 w 647700"/>
                <a:gd name="connsiteY34" fmla="*/ 361950 h 533400"/>
                <a:gd name="connsiteX35" fmla="*/ 285750 w 647700"/>
                <a:gd name="connsiteY35" fmla="*/ 400050 h 533400"/>
                <a:gd name="connsiteX36" fmla="*/ 361950 w 647700"/>
                <a:gd name="connsiteY36" fmla="*/ 400050 h 533400"/>
                <a:gd name="connsiteX37" fmla="*/ 361950 w 647700"/>
                <a:gd name="connsiteY37" fmla="*/ 476250 h 533400"/>
                <a:gd name="connsiteX38" fmla="*/ 285750 w 647700"/>
                <a:gd name="connsiteY38" fmla="*/ 476250 h 533400"/>
                <a:gd name="connsiteX39" fmla="*/ 285750 w 647700"/>
                <a:gd name="connsiteY39" fmla="*/ 400050 h 533400"/>
                <a:gd name="connsiteX40" fmla="*/ 247650 w 647700"/>
                <a:gd name="connsiteY40" fmla="*/ 400050 h 533400"/>
                <a:gd name="connsiteX41" fmla="*/ 247650 w 647700"/>
                <a:gd name="connsiteY41" fmla="*/ 476250 h 533400"/>
                <a:gd name="connsiteX42" fmla="*/ 171450 w 647700"/>
                <a:gd name="connsiteY42" fmla="*/ 476250 h 533400"/>
                <a:gd name="connsiteX43" fmla="*/ 171450 w 647700"/>
                <a:gd name="connsiteY43" fmla="*/ 400050 h 533400"/>
                <a:gd name="connsiteX44" fmla="*/ 247650 w 647700"/>
                <a:gd name="connsiteY44" fmla="*/ 400050 h 533400"/>
                <a:gd name="connsiteX45" fmla="*/ 171450 w 647700"/>
                <a:gd name="connsiteY45" fmla="*/ 285750 h 533400"/>
                <a:gd name="connsiteX46" fmla="*/ 247650 w 647700"/>
                <a:gd name="connsiteY46" fmla="*/ 285750 h 533400"/>
                <a:gd name="connsiteX47" fmla="*/ 247650 w 647700"/>
                <a:gd name="connsiteY47" fmla="*/ 361950 h 533400"/>
                <a:gd name="connsiteX48" fmla="*/ 171450 w 647700"/>
                <a:gd name="connsiteY48" fmla="*/ 361950 h 533400"/>
                <a:gd name="connsiteX49" fmla="*/ 171450 w 647700"/>
                <a:gd name="connsiteY49" fmla="*/ 285750 h 533400"/>
                <a:gd name="connsiteX50" fmla="*/ 133350 w 647700"/>
                <a:gd name="connsiteY50" fmla="*/ 285750 h 533400"/>
                <a:gd name="connsiteX51" fmla="*/ 133350 w 647700"/>
                <a:gd name="connsiteY51" fmla="*/ 361950 h 533400"/>
                <a:gd name="connsiteX52" fmla="*/ 57150 w 647700"/>
                <a:gd name="connsiteY52" fmla="*/ 361950 h 533400"/>
                <a:gd name="connsiteX53" fmla="*/ 57150 w 647700"/>
                <a:gd name="connsiteY53" fmla="*/ 285750 h 533400"/>
                <a:gd name="connsiteX54" fmla="*/ 133350 w 647700"/>
                <a:gd name="connsiteY54" fmla="*/ 285750 h 533400"/>
                <a:gd name="connsiteX55" fmla="*/ 133350 w 647700"/>
                <a:gd name="connsiteY55" fmla="*/ 171450 h 533400"/>
                <a:gd name="connsiteX56" fmla="*/ 133350 w 647700"/>
                <a:gd name="connsiteY56" fmla="*/ 247650 h 533400"/>
                <a:gd name="connsiteX57" fmla="*/ 57150 w 647700"/>
                <a:gd name="connsiteY57" fmla="*/ 247650 h 533400"/>
                <a:gd name="connsiteX58" fmla="*/ 57150 w 647700"/>
                <a:gd name="connsiteY58" fmla="*/ 171450 h 533400"/>
                <a:gd name="connsiteX59" fmla="*/ 133350 w 647700"/>
                <a:gd name="connsiteY59" fmla="*/ 171450 h 533400"/>
                <a:gd name="connsiteX60" fmla="*/ 247650 w 647700"/>
                <a:gd name="connsiteY60" fmla="*/ 247650 h 533400"/>
                <a:gd name="connsiteX61" fmla="*/ 171450 w 647700"/>
                <a:gd name="connsiteY61" fmla="*/ 247650 h 533400"/>
                <a:gd name="connsiteX62" fmla="*/ 171450 w 647700"/>
                <a:gd name="connsiteY62" fmla="*/ 171450 h 533400"/>
                <a:gd name="connsiteX63" fmla="*/ 247650 w 647700"/>
                <a:gd name="connsiteY63" fmla="*/ 171450 h 533400"/>
                <a:gd name="connsiteX64" fmla="*/ 247650 w 647700"/>
                <a:gd name="connsiteY64" fmla="*/ 247650 h 533400"/>
                <a:gd name="connsiteX65" fmla="*/ 285750 w 647700"/>
                <a:gd name="connsiteY65" fmla="*/ 247650 h 533400"/>
                <a:gd name="connsiteX66" fmla="*/ 285750 w 647700"/>
                <a:gd name="connsiteY66" fmla="*/ 171450 h 533400"/>
                <a:gd name="connsiteX67" fmla="*/ 361950 w 647700"/>
                <a:gd name="connsiteY67" fmla="*/ 171450 h 533400"/>
                <a:gd name="connsiteX68" fmla="*/ 361950 w 647700"/>
                <a:gd name="connsiteY68" fmla="*/ 247650 h 533400"/>
                <a:gd name="connsiteX69" fmla="*/ 285750 w 647700"/>
                <a:gd name="connsiteY69" fmla="*/ 247650 h 533400"/>
                <a:gd name="connsiteX70" fmla="*/ 361950 w 647700"/>
                <a:gd name="connsiteY70" fmla="*/ 361950 h 533400"/>
                <a:gd name="connsiteX71" fmla="*/ 285750 w 647700"/>
                <a:gd name="connsiteY71" fmla="*/ 361950 h 533400"/>
                <a:gd name="connsiteX72" fmla="*/ 285750 w 647700"/>
                <a:gd name="connsiteY72" fmla="*/ 285750 h 533400"/>
                <a:gd name="connsiteX73" fmla="*/ 361950 w 647700"/>
                <a:gd name="connsiteY73" fmla="*/ 285750 h 533400"/>
                <a:gd name="connsiteX74" fmla="*/ 361950 w 647700"/>
                <a:gd name="connsiteY74" fmla="*/ 361950 h 533400"/>
                <a:gd name="connsiteX75" fmla="*/ 400050 w 647700"/>
                <a:gd name="connsiteY75" fmla="*/ 361950 h 533400"/>
                <a:gd name="connsiteX76" fmla="*/ 400050 w 647700"/>
                <a:gd name="connsiteY76" fmla="*/ 285750 h 533400"/>
                <a:gd name="connsiteX77" fmla="*/ 476250 w 647700"/>
                <a:gd name="connsiteY77" fmla="*/ 285750 h 533400"/>
                <a:gd name="connsiteX78" fmla="*/ 476250 w 647700"/>
                <a:gd name="connsiteY78" fmla="*/ 361950 h 533400"/>
                <a:gd name="connsiteX79" fmla="*/ 400050 w 647700"/>
                <a:gd name="connsiteY79" fmla="*/ 361950 h 533400"/>
                <a:gd name="connsiteX80" fmla="*/ 476250 w 647700"/>
                <a:gd name="connsiteY80" fmla="*/ 57150 h 533400"/>
                <a:gd name="connsiteX81" fmla="*/ 476250 w 647700"/>
                <a:gd name="connsiteY81" fmla="*/ 133350 h 533400"/>
                <a:gd name="connsiteX82" fmla="*/ 400050 w 647700"/>
                <a:gd name="connsiteY82" fmla="*/ 133350 h 533400"/>
                <a:gd name="connsiteX83" fmla="*/ 400050 w 647700"/>
                <a:gd name="connsiteY83" fmla="*/ 57150 h 533400"/>
                <a:gd name="connsiteX84" fmla="*/ 476250 w 647700"/>
                <a:gd name="connsiteY84" fmla="*/ 57150 h 533400"/>
                <a:gd name="connsiteX85" fmla="*/ 0 w 647700"/>
                <a:gd name="connsiteY85" fmla="*/ 0 h 533400"/>
                <a:gd name="connsiteX86" fmla="*/ 0 w 647700"/>
                <a:gd name="connsiteY86" fmla="*/ 533400 h 533400"/>
                <a:gd name="connsiteX87" fmla="*/ 647700 w 647700"/>
                <a:gd name="connsiteY87" fmla="*/ 533400 h 533400"/>
                <a:gd name="connsiteX88" fmla="*/ 647700 w 647700"/>
                <a:gd name="connsiteY88" fmla="*/ 0 h 533400"/>
                <a:gd name="connsiteX89" fmla="*/ 0 w 647700"/>
                <a:gd name="connsiteY89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647700" h="533400">
                  <a:moveTo>
                    <a:pt x="590550" y="57150"/>
                  </a:moveTo>
                  <a:lnTo>
                    <a:pt x="590550" y="133350"/>
                  </a:lnTo>
                  <a:lnTo>
                    <a:pt x="514350" y="133350"/>
                  </a:lnTo>
                  <a:lnTo>
                    <a:pt x="514350" y="57150"/>
                  </a:lnTo>
                  <a:lnTo>
                    <a:pt x="590550" y="57150"/>
                  </a:lnTo>
                  <a:close/>
                  <a:moveTo>
                    <a:pt x="57150" y="400050"/>
                  </a:moveTo>
                  <a:lnTo>
                    <a:pt x="133350" y="400050"/>
                  </a:lnTo>
                  <a:lnTo>
                    <a:pt x="133350" y="476250"/>
                  </a:lnTo>
                  <a:lnTo>
                    <a:pt x="57150" y="476250"/>
                  </a:lnTo>
                  <a:lnTo>
                    <a:pt x="57150" y="400050"/>
                  </a:lnTo>
                  <a:close/>
                  <a:moveTo>
                    <a:pt x="247650" y="57150"/>
                  </a:moveTo>
                  <a:lnTo>
                    <a:pt x="247650" y="133350"/>
                  </a:lnTo>
                  <a:lnTo>
                    <a:pt x="171450" y="133350"/>
                  </a:lnTo>
                  <a:lnTo>
                    <a:pt x="171450" y="57150"/>
                  </a:lnTo>
                  <a:lnTo>
                    <a:pt x="247650" y="57150"/>
                  </a:lnTo>
                  <a:close/>
                  <a:moveTo>
                    <a:pt x="361950" y="57150"/>
                  </a:moveTo>
                  <a:lnTo>
                    <a:pt x="361950" y="133350"/>
                  </a:lnTo>
                  <a:lnTo>
                    <a:pt x="285750" y="133350"/>
                  </a:lnTo>
                  <a:lnTo>
                    <a:pt x="285750" y="57150"/>
                  </a:lnTo>
                  <a:lnTo>
                    <a:pt x="361950" y="57150"/>
                  </a:lnTo>
                  <a:close/>
                  <a:moveTo>
                    <a:pt x="476250" y="247650"/>
                  </a:moveTo>
                  <a:lnTo>
                    <a:pt x="400050" y="247650"/>
                  </a:lnTo>
                  <a:lnTo>
                    <a:pt x="400050" y="171450"/>
                  </a:lnTo>
                  <a:lnTo>
                    <a:pt x="476250" y="171450"/>
                  </a:lnTo>
                  <a:lnTo>
                    <a:pt x="476250" y="247650"/>
                  </a:lnTo>
                  <a:close/>
                  <a:moveTo>
                    <a:pt x="514350" y="247650"/>
                  </a:moveTo>
                  <a:lnTo>
                    <a:pt x="514350" y="171450"/>
                  </a:lnTo>
                  <a:lnTo>
                    <a:pt x="590550" y="171450"/>
                  </a:lnTo>
                  <a:lnTo>
                    <a:pt x="590550" y="247650"/>
                  </a:lnTo>
                  <a:lnTo>
                    <a:pt x="514350" y="247650"/>
                  </a:lnTo>
                  <a:close/>
                  <a:moveTo>
                    <a:pt x="514350" y="361950"/>
                  </a:moveTo>
                  <a:lnTo>
                    <a:pt x="514350" y="285750"/>
                  </a:lnTo>
                  <a:lnTo>
                    <a:pt x="590550" y="285750"/>
                  </a:lnTo>
                  <a:lnTo>
                    <a:pt x="590550" y="361950"/>
                  </a:lnTo>
                  <a:lnTo>
                    <a:pt x="514350" y="361950"/>
                  </a:lnTo>
                  <a:close/>
                  <a:moveTo>
                    <a:pt x="285750" y="400050"/>
                  </a:moveTo>
                  <a:lnTo>
                    <a:pt x="361950" y="400050"/>
                  </a:lnTo>
                  <a:lnTo>
                    <a:pt x="361950" y="476250"/>
                  </a:lnTo>
                  <a:lnTo>
                    <a:pt x="285750" y="476250"/>
                  </a:lnTo>
                  <a:lnTo>
                    <a:pt x="285750" y="400050"/>
                  </a:lnTo>
                  <a:close/>
                  <a:moveTo>
                    <a:pt x="247650" y="400050"/>
                  </a:moveTo>
                  <a:lnTo>
                    <a:pt x="247650" y="476250"/>
                  </a:lnTo>
                  <a:lnTo>
                    <a:pt x="171450" y="476250"/>
                  </a:lnTo>
                  <a:lnTo>
                    <a:pt x="171450" y="400050"/>
                  </a:lnTo>
                  <a:lnTo>
                    <a:pt x="247650" y="400050"/>
                  </a:lnTo>
                  <a:close/>
                  <a:moveTo>
                    <a:pt x="171450" y="285750"/>
                  </a:moveTo>
                  <a:lnTo>
                    <a:pt x="247650" y="285750"/>
                  </a:lnTo>
                  <a:lnTo>
                    <a:pt x="247650" y="361950"/>
                  </a:lnTo>
                  <a:lnTo>
                    <a:pt x="171450" y="361950"/>
                  </a:lnTo>
                  <a:lnTo>
                    <a:pt x="171450" y="285750"/>
                  </a:lnTo>
                  <a:close/>
                  <a:moveTo>
                    <a:pt x="133350" y="285750"/>
                  </a:moveTo>
                  <a:lnTo>
                    <a:pt x="133350" y="361950"/>
                  </a:lnTo>
                  <a:lnTo>
                    <a:pt x="57150" y="361950"/>
                  </a:lnTo>
                  <a:lnTo>
                    <a:pt x="57150" y="285750"/>
                  </a:lnTo>
                  <a:lnTo>
                    <a:pt x="133350" y="285750"/>
                  </a:lnTo>
                  <a:close/>
                  <a:moveTo>
                    <a:pt x="133350" y="171450"/>
                  </a:moveTo>
                  <a:lnTo>
                    <a:pt x="133350" y="247650"/>
                  </a:lnTo>
                  <a:lnTo>
                    <a:pt x="57150" y="247650"/>
                  </a:lnTo>
                  <a:lnTo>
                    <a:pt x="57150" y="171450"/>
                  </a:lnTo>
                  <a:lnTo>
                    <a:pt x="133350" y="171450"/>
                  </a:lnTo>
                  <a:close/>
                  <a:moveTo>
                    <a:pt x="247650" y="247650"/>
                  </a:moveTo>
                  <a:lnTo>
                    <a:pt x="171450" y="247650"/>
                  </a:lnTo>
                  <a:lnTo>
                    <a:pt x="171450" y="171450"/>
                  </a:lnTo>
                  <a:lnTo>
                    <a:pt x="247650" y="171450"/>
                  </a:lnTo>
                  <a:lnTo>
                    <a:pt x="247650" y="247650"/>
                  </a:lnTo>
                  <a:close/>
                  <a:moveTo>
                    <a:pt x="285750" y="247650"/>
                  </a:moveTo>
                  <a:lnTo>
                    <a:pt x="285750" y="171450"/>
                  </a:lnTo>
                  <a:lnTo>
                    <a:pt x="361950" y="171450"/>
                  </a:lnTo>
                  <a:lnTo>
                    <a:pt x="361950" y="247650"/>
                  </a:lnTo>
                  <a:lnTo>
                    <a:pt x="285750" y="247650"/>
                  </a:lnTo>
                  <a:close/>
                  <a:moveTo>
                    <a:pt x="361950" y="361950"/>
                  </a:moveTo>
                  <a:lnTo>
                    <a:pt x="285750" y="361950"/>
                  </a:lnTo>
                  <a:lnTo>
                    <a:pt x="285750" y="285750"/>
                  </a:lnTo>
                  <a:lnTo>
                    <a:pt x="361950" y="285750"/>
                  </a:lnTo>
                  <a:lnTo>
                    <a:pt x="361950" y="361950"/>
                  </a:lnTo>
                  <a:close/>
                  <a:moveTo>
                    <a:pt x="400050" y="361950"/>
                  </a:moveTo>
                  <a:lnTo>
                    <a:pt x="400050" y="285750"/>
                  </a:lnTo>
                  <a:lnTo>
                    <a:pt x="476250" y="285750"/>
                  </a:lnTo>
                  <a:lnTo>
                    <a:pt x="476250" y="361950"/>
                  </a:lnTo>
                  <a:lnTo>
                    <a:pt x="400050" y="361950"/>
                  </a:lnTo>
                  <a:close/>
                  <a:moveTo>
                    <a:pt x="476250" y="57150"/>
                  </a:moveTo>
                  <a:lnTo>
                    <a:pt x="476250" y="133350"/>
                  </a:lnTo>
                  <a:lnTo>
                    <a:pt x="400050" y="133350"/>
                  </a:lnTo>
                  <a:lnTo>
                    <a:pt x="400050" y="57150"/>
                  </a:lnTo>
                  <a:lnTo>
                    <a:pt x="476250" y="57150"/>
                  </a:lnTo>
                  <a:close/>
                  <a:moveTo>
                    <a:pt x="0" y="0"/>
                  </a:moveTo>
                  <a:lnTo>
                    <a:pt x="0" y="533400"/>
                  </a:lnTo>
                  <a:lnTo>
                    <a:pt x="647700" y="533400"/>
                  </a:lnTo>
                  <a:lnTo>
                    <a:pt x="6477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orma libre: forma 235">
              <a:extLst>
                <a:ext uri="{FF2B5EF4-FFF2-40B4-BE49-F238E27FC236}">
                  <a16:creationId xmlns:a16="http://schemas.microsoft.com/office/drawing/2014/main" id="{B1EE0332-FEB7-4C60-BFCA-EBECBC08B5BF}"/>
                </a:ext>
              </a:extLst>
            </p:cNvPr>
            <p:cNvSpPr/>
            <p:nvPr/>
          </p:nvSpPr>
          <p:spPr>
            <a:xfrm>
              <a:off x="7874496" y="13370021"/>
              <a:ext cx="647700" cy="76200"/>
            </a:xfrm>
            <a:custGeom>
              <a:avLst/>
              <a:gdLst>
                <a:gd name="connsiteX0" fmla="*/ 0 w 647700"/>
                <a:gd name="connsiteY0" fmla="*/ 0 h 76200"/>
                <a:gd name="connsiteX1" fmla="*/ 647700 w 647700"/>
                <a:gd name="connsiteY1" fmla="*/ 0 h 76200"/>
                <a:gd name="connsiteX2" fmla="*/ 647700 w 647700"/>
                <a:gd name="connsiteY2" fmla="*/ 76200 h 76200"/>
                <a:gd name="connsiteX3" fmla="*/ 0 w 6477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76200">
                  <a:moveTo>
                    <a:pt x="0" y="0"/>
                  </a:moveTo>
                  <a:lnTo>
                    <a:pt x="647700" y="0"/>
                  </a:lnTo>
                  <a:lnTo>
                    <a:pt x="64770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7" name="Forma libre: forma 236">
            <a:extLst>
              <a:ext uri="{FF2B5EF4-FFF2-40B4-BE49-F238E27FC236}">
                <a16:creationId xmlns:a16="http://schemas.microsoft.com/office/drawing/2014/main" id="{4CF2B311-2C17-48FD-A695-0B794AC3E7B7}"/>
              </a:ext>
            </a:extLst>
          </p:cNvPr>
          <p:cNvSpPr/>
          <p:nvPr/>
        </p:nvSpPr>
        <p:spPr>
          <a:xfrm>
            <a:off x="327884" y="7364132"/>
            <a:ext cx="76307" cy="114004"/>
          </a:xfrm>
          <a:custGeom>
            <a:avLst/>
            <a:gdLst>
              <a:gd name="connsiteX0" fmla="*/ 90436 w 180821"/>
              <a:gd name="connsiteY0" fmla="*/ 126622 h 275543"/>
              <a:gd name="connsiteX1" fmla="*/ 53421 w 180821"/>
              <a:gd name="connsiteY1" fmla="*/ 87886 h 275543"/>
              <a:gd name="connsiteX2" fmla="*/ 91297 w 180821"/>
              <a:gd name="connsiteY2" fmla="*/ 50010 h 275543"/>
              <a:gd name="connsiteX3" fmla="*/ 129173 w 180821"/>
              <a:gd name="connsiteY3" fmla="*/ 87886 h 275543"/>
              <a:gd name="connsiteX4" fmla="*/ 117982 w 180821"/>
              <a:gd name="connsiteY4" fmla="*/ 114571 h 275543"/>
              <a:gd name="connsiteX5" fmla="*/ 90436 w 180821"/>
              <a:gd name="connsiteY5" fmla="*/ 126622 h 275543"/>
              <a:gd name="connsiteX6" fmla="*/ 53421 w 180821"/>
              <a:gd name="connsiteY6" fmla="*/ 6969 h 275543"/>
              <a:gd name="connsiteX7" fmla="*/ 10380 w 180821"/>
              <a:gd name="connsiteY7" fmla="*/ 45706 h 275543"/>
              <a:gd name="connsiteX8" fmla="*/ 6076 w 180821"/>
              <a:gd name="connsiteY8" fmla="*/ 119736 h 275543"/>
              <a:gd name="connsiteX9" fmla="*/ 47395 w 180821"/>
              <a:gd name="connsiteY9" fmla="*/ 209261 h 275543"/>
              <a:gd name="connsiteX10" fmla="*/ 74941 w 180821"/>
              <a:gd name="connsiteY10" fmla="*/ 266074 h 275543"/>
              <a:gd name="connsiteX11" fmla="*/ 90436 w 180821"/>
              <a:gd name="connsiteY11" fmla="*/ 275543 h 275543"/>
              <a:gd name="connsiteX12" fmla="*/ 105931 w 180821"/>
              <a:gd name="connsiteY12" fmla="*/ 266074 h 275543"/>
              <a:gd name="connsiteX13" fmla="*/ 133477 w 180821"/>
              <a:gd name="connsiteY13" fmla="*/ 209261 h 275543"/>
              <a:gd name="connsiteX14" fmla="*/ 174796 w 180821"/>
              <a:gd name="connsiteY14" fmla="*/ 120596 h 275543"/>
              <a:gd name="connsiteX15" fmla="*/ 180822 w 180821"/>
              <a:gd name="connsiteY15" fmla="*/ 87886 h 275543"/>
              <a:gd name="connsiteX16" fmla="*/ 53421 w 180821"/>
              <a:gd name="connsiteY16" fmla="*/ 6969 h 27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0821" h="275543">
                <a:moveTo>
                  <a:pt x="90436" y="126622"/>
                </a:moveTo>
                <a:cubicBezTo>
                  <a:pt x="69776" y="126622"/>
                  <a:pt x="52560" y="109406"/>
                  <a:pt x="53421" y="87886"/>
                </a:cubicBezTo>
                <a:cubicBezTo>
                  <a:pt x="53421" y="67226"/>
                  <a:pt x="70637" y="50010"/>
                  <a:pt x="91297" y="50010"/>
                </a:cubicBezTo>
                <a:cubicBezTo>
                  <a:pt x="111956" y="50010"/>
                  <a:pt x="129173" y="67226"/>
                  <a:pt x="129173" y="87886"/>
                </a:cubicBezTo>
                <a:cubicBezTo>
                  <a:pt x="129173" y="98215"/>
                  <a:pt x="124869" y="107684"/>
                  <a:pt x="117982" y="114571"/>
                </a:cubicBezTo>
                <a:cubicBezTo>
                  <a:pt x="110235" y="122318"/>
                  <a:pt x="100766" y="126622"/>
                  <a:pt x="90436" y="126622"/>
                </a:cubicBezTo>
                <a:close/>
                <a:moveTo>
                  <a:pt x="53421" y="6969"/>
                </a:moveTo>
                <a:cubicBezTo>
                  <a:pt x="34483" y="13855"/>
                  <a:pt x="19849" y="28489"/>
                  <a:pt x="10380" y="45706"/>
                </a:cubicBezTo>
                <a:cubicBezTo>
                  <a:pt x="-1671" y="68948"/>
                  <a:pt x="-3393" y="95633"/>
                  <a:pt x="6076" y="119736"/>
                </a:cubicBezTo>
                <a:lnTo>
                  <a:pt x="47395" y="209261"/>
                </a:lnTo>
                <a:lnTo>
                  <a:pt x="74941" y="266074"/>
                </a:lnTo>
                <a:cubicBezTo>
                  <a:pt x="77524" y="272100"/>
                  <a:pt x="83549" y="275543"/>
                  <a:pt x="90436" y="275543"/>
                </a:cubicBezTo>
                <a:cubicBezTo>
                  <a:pt x="97322" y="275543"/>
                  <a:pt x="103348" y="272100"/>
                  <a:pt x="105931" y="266074"/>
                </a:cubicBezTo>
                <a:lnTo>
                  <a:pt x="133477" y="209261"/>
                </a:lnTo>
                <a:lnTo>
                  <a:pt x="174796" y="120596"/>
                </a:lnTo>
                <a:cubicBezTo>
                  <a:pt x="179100" y="110267"/>
                  <a:pt x="180822" y="99076"/>
                  <a:pt x="180822" y="87886"/>
                </a:cubicBezTo>
                <a:cubicBezTo>
                  <a:pt x="180822" y="27628"/>
                  <a:pt x="118843" y="-17995"/>
                  <a:pt x="53421" y="6969"/>
                </a:cubicBezTo>
                <a:close/>
              </a:path>
            </a:pathLst>
          </a:custGeom>
          <a:solidFill>
            <a:schemeClr val="accent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" name="Forma libre: forma 237">
            <a:extLst>
              <a:ext uri="{FF2B5EF4-FFF2-40B4-BE49-F238E27FC236}">
                <a16:creationId xmlns:a16="http://schemas.microsoft.com/office/drawing/2014/main" id="{CC8BE97F-9711-4087-9CD8-04ED87D24B22}"/>
              </a:ext>
            </a:extLst>
          </p:cNvPr>
          <p:cNvSpPr/>
          <p:nvPr/>
        </p:nvSpPr>
        <p:spPr>
          <a:xfrm>
            <a:off x="184110" y="7432773"/>
            <a:ext cx="239475" cy="139078"/>
          </a:xfrm>
          <a:custGeom>
            <a:avLst/>
            <a:gdLst>
              <a:gd name="connsiteX0" fmla="*/ 327110 w 688652"/>
              <a:gd name="connsiteY0" fmla="*/ 415774 h 482056"/>
              <a:gd name="connsiteX1" fmla="*/ 189379 w 688652"/>
              <a:gd name="connsiteY1" fmla="*/ 346909 h 482056"/>
              <a:gd name="connsiteX2" fmla="*/ 189379 w 688652"/>
              <a:gd name="connsiteY2" fmla="*/ 66283 h 482056"/>
              <a:gd name="connsiteX3" fmla="*/ 327110 w 688652"/>
              <a:gd name="connsiteY3" fmla="*/ 135148 h 482056"/>
              <a:gd name="connsiteX4" fmla="*/ 327110 w 688652"/>
              <a:gd name="connsiteY4" fmla="*/ 415774 h 482056"/>
              <a:gd name="connsiteX5" fmla="*/ 154947 w 688652"/>
              <a:gd name="connsiteY5" fmla="*/ 346909 h 482056"/>
              <a:gd name="connsiteX6" fmla="*/ 51649 w 688652"/>
              <a:gd name="connsiteY6" fmla="*/ 398558 h 482056"/>
              <a:gd name="connsiteX7" fmla="*/ 51649 w 688652"/>
              <a:gd name="connsiteY7" fmla="*/ 117932 h 482056"/>
              <a:gd name="connsiteX8" fmla="*/ 154947 w 688652"/>
              <a:gd name="connsiteY8" fmla="*/ 66283 h 482056"/>
              <a:gd name="connsiteX9" fmla="*/ 154947 w 688652"/>
              <a:gd name="connsiteY9" fmla="*/ 346909 h 482056"/>
              <a:gd name="connsiteX10" fmla="*/ 631839 w 688652"/>
              <a:gd name="connsiteY10" fmla="*/ 57675 h 482056"/>
              <a:gd name="connsiteX11" fmla="*/ 631839 w 688652"/>
              <a:gd name="connsiteY11" fmla="*/ 57675 h 482056"/>
              <a:gd name="connsiteX12" fmla="*/ 610318 w 688652"/>
              <a:gd name="connsiteY12" fmla="*/ 104159 h 482056"/>
              <a:gd name="connsiteX13" fmla="*/ 637004 w 688652"/>
              <a:gd name="connsiteY13" fmla="*/ 117932 h 482056"/>
              <a:gd name="connsiteX14" fmla="*/ 637004 w 688652"/>
              <a:gd name="connsiteY14" fmla="*/ 398558 h 482056"/>
              <a:gd name="connsiteX15" fmla="*/ 533706 w 688652"/>
              <a:gd name="connsiteY15" fmla="*/ 346909 h 482056"/>
              <a:gd name="connsiteX16" fmla="*/ 533706 w 688652"/>
              <a:gd name="connsiteY16" fmla="*/ 232420 h 482056"/>
              <a:gd name="connsiteX17" fmla="*/ 499273 w 688652"/>
              <a:gd name="connsiteY17" fmla="*/ 232420 h 482056"/>
              <a:gd name="connsiteX18" fmla="*/ 499273 w 688652"/>
              <a:gd name="connsiteY18" fmla="*/ 346909 h 482056"/>
              <a:gd name="connsiteX19" fmla="*/ 361543 w 688652"/>
              <a:gd name="connsiteY19" fmla="*/ 415774 h 482056"/>
              <a:gd name="connsiteX20" fmla="*/ 361543 w 688652"/>
              <a:gd name="connsiteY20" fmla="*/ 135148 h 482056"/>
              <a:gd name="connsiteX21" fmla="*/ 422660 w 688652"/>
              <a:gd name="connsiteY21" fmla="*/ 104159 h 482056"/>
              <a:gd name="connsiteX22" fmla="*/ 401140 w 688652"/>
              <a:gd name="connsiteY22" fmla="*/ 57675 h 482056"/>
              <a:gd name="connsiteX23" fmla="*/ 344326 w 688652"/>
              <a:gd name="connsiteY23" fmla="*/ 86082 h 482056"/>
              <a:gd name="connsiteX24" fmla="*/ 172163 w 688652"/>
              <a:gd name="connsiteY24" fmla="*/ 0 h 482056"/>
              <a:gd name="connsiteX25" fmla="*/ 0 w 688652"/>
              <a:gd name="connsiteY25" fmla="*/ 86082 h 482056"/>
              <a:gd name="connsiteX26" fmla="*/ 0 w 688652"/>
              <a:gd name="connsiteY26" fmla="*/ 482057 h 482056"/>
              <a:gd name="connsiteX27" fmla="*/ 172163 w 688652"/>
              <a:gd name="connsiteY27" fmla="*/ 395975 h 482056"/>
              <a:gd name="connsiteX28" fmla="*/ 344326 w 688652"/>
              <a:gd name="connsiteY28" fmla="*/ 482057 h 482056"/>
              <a:gd name="connsiteX29" fmla="*/ 516489 w 688652"/>
              <a:gd name="connsiteY29" fmla="*/ 395975 h 482056"/>
              <a:gd name="connsiteX30" fmla="*/ 688653 w 688652"/>
              <a:gd name="connsiteY30" fmla="*/ 482057 h 482056"/>
              <a:gd name="connsiteX31" fmla="*/ 688653 w 688652"/>
              <a:gd name="connsiteY31" fmla="*/ 86082 h 482056"/>
              <a:gd name="connsiteX32" fmla="*/ 631839 w 688652"/>
              <a:gd name="connsiteY32" fmla="*/ 57675 h 48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8652" h="482056">
                <a:moveTo>
                  <a:pt x="327110" y="415774"/>
                </a:moveTo>
                <a:lnTo>
                  <a:pt x="189379" y="346909"/>
                </a:lnTo>
                <a:lnTo>
                  <a:pt x="189379" y="66283"/>
                </a:lnTo>
                <a:lnTo>
                  <a:pt x="327110" y="135148"/>
                </a:lnTo>
                <a:lnTo>
                  <a:pt x="327110" y="415774"/>
                </a:lnTo>
                <a:close/>
                <a:moveTo>
                  <a:pt x="154947" y="346909"/>
                </a:moveTo>
                <a:lnTo>
                  <a:pt x="51649" y="398558"/>
                </a:lnTo>
                <a:lnTo>
                  <a:pt x="51649" y="117932"/>
                </a:lnTo>
                <a:lnTo>
                  <a:pt x="154947" y="66283"/>
                </a:lnTo>
                <a:lnTo>
                  <a:pt x="154947" y="346909"/>
                </a:lnTo>
                <a:close/>
                <a:moveTo>
                  <a:pt x="631839" y="57675"/>
                </a:moveTo>
                <a:lnTo>
                  <a:pt x="631839" y="57675"/>
                </a:lnTo>
                <a:lnTo>
                  <a:pt x="610318" y="104159"/>
                </a:lnTo>
                <a:lnTo>
                  <a:pt x="637004" y="117932"/>
                </a:lnTo>
                <a:lnTo>
                  <a:pt x="637004" y="398558"/>
                </a:lnTo>
                <a:lnTo>
                  <a:pt x="533706" y="346909"/>
                </a:lnTo>
                <a:lnTo>
                  <a:pt x="533706" y="232420"/>
                </a:lnTo>
                <a:lnTo>
                  <a:pt x="499273" y="232420"/>
                </a:lnTo>
                <a:lnTo>
                  <a:pt x="499273" y="346909"/>
                </a:lnTo>
                <a:lnTo>
                  <a:pt x="361543" y="415774"/>
                </a:lnTo>
                <a:lnTo>
                  <a:pt x="361543" y="135148"/>
                </a:lnTo>
                <a:lnTo>
                  <a:pt x="422660" y="104159"/>
                </a:lnTo>
                <a:lnTo>
                  <a:pt x="401140" y="57675"/>
                </a:lnTo>
                <a:lnTo>
                  <a:pt x="344326" y="86082"/>
                </a:lnTo>
                <a:lnTo>
                  <a:pt x="172163" y="0"/>
                </a:lnTo>
                <a:lnTo>
                  <a:pt x="0" y="86082"/>
                </a:lnTo>
                <a:lnTo>
                  <a:pt x="0" y="482057"/>
                </a:lnTo>
                <a:lnTo>
                  <a:pt x="172163" y="395975"/>
                </a:lnTo>
                <a:lnTo>
                  <a:pt x="344326" y="482057"/>
                </a:lnTo>
                <a:lnTo>
                  <a:pt x="516489" y="395975"/>
                </a:lnTo>
                <a:lnTo>
                  <a:pt x="688653" y="482057"/>
                </a:lnTo>
                <a:lnTo>
                  <a:pt x="688653" y="86082"/>
                </a:lnTo>
                <a:lnTo>
                  <a:pt x="631839" y="57675"/>
                </a:lnTo>
                <a:close/>
              </a:path>
            </a:pathLst>
          </a:custGeom>
          <a:solidFill>
            <a:schemeClr val="accent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39" name="Grupo 238">
            <a:extLst>
              <a:ext uri="{FF2B5EF4-FFF2-40B4-BE49-F238E27FC236}">
                <a16:creationId xmlns:a16="http://schemas.microsoft.com/office/drawing/2014/main" id="{F00E488A-6DF6-4C73-B2BF-EFA001C6FEAC}"/>
              </a:ext>
            </a:extLst>
          </p:cNvPr>
          <p:cNvGrpSpPr>
            <a:grpSpLocks noChangeAspect="1"/>
          </p:cNvGrpSpPr>
          <p:nvPr/>
        </p:nvGrpSpPr>
        <p:grpSpPr>
          <a:xfrm>
            <a:off x="782684" y="7364029"/>
            <a:ext cx="277303" cy="190313"/>
            <a:chOff x="10570298" y="13476513"/>
            <a:chExt cx="762000" cy="533400"/>
          </a:xfrm>
          <a:solidFill>
            <a:schemeClr val="accent1"/>
          </a:solidFill>
        </p:grpSpPr>
        <p:sp>
          <p:nvSpPr>
            <p:cNvPr id="240" name="Forma libre: forma 239">
              <a:extLst>
                <a:ext uri="{FF2B5EF4-FFF2-40B4-BE49-F238E27FC236}">
                  <a16:creationId xmlns:a16="http://schemas.microsoft.com/office/drawing/2014/main" id="{FC6E214F-C049-45D6-8E70-9B651A0BDD9E}"/>
                </a:ext>
              </a:extLst>
            </p:cNvPr>
            <p:cNvSpPr/>
            <p:nvPr/>
          </p:nvSpPr>
          <p:spPr>
            <a:xfrm>
              <a:off x="10570298" y="13476513"/>
              <a:ext cx="476250" cy="428625"/>
            </a:xfrm>
            <a:custGeom>
              <a:avLst/>
              <a:gdLst>
                <a:gd name="connsiteX0" fmla="*/ 323850 w 476250"/>
                <a:gd name="connsiteY0" fmla="*/ 66675 h 428625"/>
                <a:gd name="connsiteX1" fmla="*/ 476250 w 476250"/>
                <a:gd name="connsiteY1" fmla="*/ 66675 h 428625"/>
                <a:gd name="connsiteX2" fmla="*/ 476250 w 476250"/>
                <a:gd name="connsiteY2" fmla="*/ 38100 h 428625"/>
                <a:gd name="connsiteX3" fmla="*/ 438150 w 476250"/>
                <a:gd name="connsiteY3" fmla="*/ 0 h 428625"/>
                <a:gd name="connsiteX4" fmla="*/ 38100 w 476250"/>
                <a:gd name="connsiteY4" fmla="*/ 0 h 428625"/>
                <a:gd name="connsiteX5" fmla="*/ 0 w 476250"/>
                <a:gd name="connsiteY5" fmla="*/ 38100 h 428625"/>
                <a:gd name="connsiteX6" fmla="*/ 0 w 476250"/>
                <a:gd name="connsiteY6" fmla="*/ 295275 h 428625"/>
                <a:gd name="connsiteX7" fmla="*/ 38100 w 476250"/>
                <a:gd name="connsiteY7" fmla="*/ 333375 h 428625"/>
                <a:gd name="connsiteX8" fmla="*/ 95250 w 476250"/>
                <a:gd name="connsiteY8" fmla="*/ 333375 h 428625"/>
                <a:gd name="connsiteX9" fmla="*/ 95250 w 476250"/>
                <a:gd name="connsiteY9" fmla="*/ 428625 h 428625"/>
                <a:gd name="connsiteX10" fmla="*/ 190500 w 476250"/>
                <a:gd name="connsiteY10" fmla="*/ 333375 h 428625"/>
                <a:gd name="connsiteX11" fmla="*/ 247650 w 476250"/>
                <a:gd name="connsiteY11" fmla="*/ 333375 h 428625"/>
                <a:gd name="connsiteX12" fmla="*/ 247650 w 476250"/>
                <a:gd name="connsiteY12" fmla="*/ 142875 h 428625"/>
                <a:gd name="connsiteX13" fmla="*/ 323850 w 476250"/>
                <a:gd name="connsiteY13" fmla="*/ 666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28625">
                  <a:moveTo>
                    <a:pt x="323850" y="66675"/>
                  </a:moveTo>
                  <a:lnTo>
                    <a:pt x="476250" y="66675"/>
                  </a:ln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95250" y="333375"/>
                  </a:lnTo>
                  <a:lnTo>
                    <a:pt x="95250" y="428625"/>
                  </a:lnTo>
                  <a:lnTo>
                    <a:pt x="190500" y="333375"/>
                  </a:lnTo>
                  <a:lnTo>
                    <a:pt x="247650" y="333375"/>
                  </a:lnTo>
                  <a:lnTo>
                    <a:pt x="247650" y="142875"/>
                  </a:lnTo>
                  <a:cubicBezTo>
                    <a:pt x="247650" y="100965"/>
                    <a:pt x="281940" y="66675"/>
                    <a:pt x="323850" y="66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orma libre: forma 240">
              <a:extLst>
                <a:ext uri="{FF2B5EF4-FFF2-40B4-BE49-F238E27FC236}">
                  <a16:creationId xmlns:a16="http://schemas.microsoft.com/office/drawing/2014/main" id="{103E1F1E-616A-4247-B433-53289F51561A}"/>
                </a:ext>
              </a:extLst>
            </p:cNvPr>
            <p:cNvSpPr/>
            <p:nvPr/>
          </p:nvSpPr>
          <p:spPr>
            <a:xfrm>
              <a:off x="10856048" y="13581288"/>
              <a:ext cx="476250" cy="428625"/>
            </a:xfrm>
            <a:custGeom>
              <a:avLst/>
              <a:gdLst>
                <a:gd name="connsiteX0" fmla="*/ 438150 w 476250"/>
                <a:gd name="connsiteY0" fmla="*/ 0 h 428625"/>
                <a:gd name="connsiteX1" fmla="*/ 38100 w 476250"/>
                <a:gd name="connsiteY1" fmla="*/ 0 h 428625"/>
                <a:gd name="connsiteX2" fmla="*/ 0 w 476250"/>
                <a:gd name="connsiteY2" fmla="*/ 38100 h 428625"/>
                <a:gd name="connsiteX3" fmla="*/ 0 w 476250"/>
                <a:gd name="connsiteY3" fmla="*/ 295275 h 428625"/>
                <a:gd name="connsiteX4" fmla="*/ 38100 w 476250"/>
                <a:gd name="connsiteY4" fmla="*/ 333375 h 428625"/>
                <a:gd name="connsiteX5" fmla="*/ 285750 w 476250"/>
                <a:gd name="connsiteY5" fmla="*/ 333375 h 428625"/>
                <a:gd name="connsiteX6" fmla="*/ 381000 w 476250"/>
                <a:gd name="connsiteY6" fmla="*/ 428625 h 428625"/>
                <a:gd name="connsiteX7" fmla="*/ 381000 w 476250"/>
                <a:gd name="connsiteY7" fmla="*/ 333375 h 428625"/>
                <a:gd name="connsiteX8" fmla="*/ 438150 w 476250"/>
                <a:gd name="connsiteY8" fmla="*/ 333375 h 428625"/>
                <a:gd name="connsiteX9" fmla="*/ 476250 w 476250"/>
                <a:gd name="connsiteY9" fmla="*/ 295275 h 428625"/>
                <a:gd name="connsiteX10" fmla="*/ 476250 w 476250"/>
                <a:gd name="connsiteY10" fmla="*/ 38100 h 428625"/>
                <a:gd name="connsiteX11" fmla="*/ 438150 w 476250"/>
                <a:gd name="connsiteY11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0" h="428625">
                  <a:moveTo>
                    <a:pt x="43815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285750" y="333375"/>
                  </a:lnTo>
                  <a:lnTo>
                    <a:pt x="381000" y="428625"/>
                  </a:lnTo>
                  <a:lnTo>
                    <a:pt x="381000" y="333375"/>
                  </a:lnTo>
                  <a:lnTo>
                    <a:pt x="438150" y="333375"/>
                  </a:lnTo>
                  <a:cubicBezTo>
                    <a:pt x="459105" y="333375"/>
                    <a:pt x="476250" y="316230"/>
                    <a:pt x="476250" y="295275"/>
                  </a:cubicBez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2" name="Elipse 241">
            <a:extLst>
              <a:ext uri="{FF2B5EF4-FFF2-40B4-BE49-F238E27FC236}">
                <a16:creationId xmlns:a16="http://schemas.microsoft.com/office/drawing/2014/main" id="{EB6D6CD1-2851-488B-A54C-1BAD048EFA33}"/>
              </a:ext>
            </a:extLst>
          </p:cNvPr>
          <p:cNvSpPr/>
          <p:nvPr/>
        </p:nvSpPr>
        <p:spPr>
          <a:xfrm>
            <a:off x="-422170" y="7120601"/>
            <a:ext cx="180000" cy="1800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Elipse 242">
            <a:extLst>
              <a:ext uri="{FF2B5EF4-FFF2-40B4-BE49-F238E27FC236}">
                <a16:creationId xmlns:a16="http://schemas.microsoft.com/office/drawing/2014/main" id="{2C333548-5875-4B4A-8E19-154AF4863AA6}"/>
              </a:ext>
            </a:extLst>
          </p:cNvPr>
          <p:cNvSpPr/>
          <p:nvPr/>
        </p:nvSpPr>
        <p:spPr>
          <a:xfrm>
            <a:off x="210601" y="7120601"/>
            <a:ext cx="180000" cy="1800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Elipse 243">
            <a:extLst>
              <a:ext uri="{FF2B5EF4-FFF2-40B4-BE49-F238E27FC236}">
                <a16:creationId xmlns:a16="http://schemas.microsoft.com/office/drawing/2014/main" id="{354AFCBB-95CA-43A9-A555-5F523B1F275D}"/>
              </a:ext>
            </a:extLst>
          </p:cNvPr>
          <p:cNvSpPr/>
          <p:nvPr/>
        </p:nvSpPr>
        <p:spPr>
          <a:xfrm>
            <a:off x="843372" y="7120601"/>
            <a:ext cx="180000" cy="1800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Elipse 244">
            <a:extLst>
              <a:ext uri="{FF2B5EF4-FFF2-40B4-BE49-F238E27FC236}">
                <a16:creationId xmlns:a16="http://schemas.microsoft.com/office/drawing/2014/main" id="{E539F541-E4FA-40D6-9C68-D4C507AEE56D}"/>
              </a:ext>
            </a:extLst>
          </p:cNvPr>
          <p:cNvSpPr/>
          <p:nvPr/>
        </p:nvSpPr>
        <p:spPr>
          <a:xfrm>
            <a:off x="-1054941" y="7120601"/>
            <a:ext cx="180000" cy="1800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82466C56-6D44-4F8B-A5D9-69E1563759A9}"/>
              </a:ext>
            </a:extLst>
          </p:cNvPr>
          <p:cNvGrpSpPr/>
          <p:nvPr/>
        </p:nvGrpSpPr>
        <p:grpSpPr>
          <a:xfrm>
            <a:off x="150375" y="5497836"/>
            <a:ext cx="197559" cy="169336"/>
            <a:chOff x="123922" y="5137269"/>
            <a:chExt cx="197559" cy="169336"/>
          </a:xfrm>
        </p:grpSpPr>
        <p:sp>
          <p:nvSpPr>
            <p:cNvPr id="252" name="Forma libre: forma 251">
              <a:extLst>
                <a:ext uri="{FF2B5EF4-FFF2-40B4-BE49-F238E27FC236}">
                  <a16:creationId xmlns:a16="http://schemas.microsoft.com/office/drawing/2014/main" id="{C46DEE8A-755F-4287-9C67-1F8179376792}"/>
                </a:ext>
              </a:extLst>
            </p:cNvPr>
            <p:cNvSpPr/>
            <p:nvPr/>
          </p:nvSpPr>
          <p:spPr>
            <a:xfrm>
              <a:off x="123922" y="5137269"/>
              <a:ext cx="197559" cy="103013"/>
            </a:xfrm>
            <a:custGeom>
              <a:avLst/>
              <a:gdLst>
                <a:gd name="connsiteX0" fmla="*/ 98780 w 197559"/>
                <a:gd name="connsiteY0" fmla="*/ 0 h 103013"/>
                <a:gd name="connsiteX1" fmla="*/ 98780 w 197559"/>
                <a:gd name="connsiteY1" fmla="*/ 0 h 103013"/>
                <a:gd name="connsiteX2" fmla="*/ 0 w 197559"/>
                <a:gd name="connsiteY2" fmla="*/ 94076 h 103013"/>
                <a:gd name="connsiteX3" fmla="*/ 10584 w 197559"/>
                <a:gd name="connsiteY3" fmla="*/ 103013 h 103013"/>
                <a:gd name="connsiteX4" fmla="*/ 98780 w 197559"/>
                <a:gd name="connsiteY4" fmla="*/ 19286 h 103013"/>
                <a:gd name="connsiteX5" fmla="*/ 98780 w 197559"/>
                <a:gd name="connsiteY5" fmla="*/ 19286 h 103013"/>
                <a:gd name="connsiteX6" fmla="*/ 186976 w 197559"/>
                <a:gd name="connsiteY6" fmla="*/ 103013 h 103013"/>
                <a:gd name="connsiteX7" fmla="*/ 197559 w 197559"/>
                <a:gd name="connsiteY7" fmla="*/ 94076 h 10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59" h="103013">
                  <a:moveTo>
                    <a:pt x="98780" y="0"/>
                  </a:moveTo>
                  <a:lnTo>
                    <a:pt x="98780" y="0"/>
                  </a:lnTo>
                  <a:lnTo>
                    <a:pt x="0" y="94076"/>
                  </a:lnTo>
                  <a:lnTo>
                    <a:pt x="10584" y="103013"/>
                  </a:lnTo>
                  <a:lnTo>
                    <a:pt x="98780" y="19286"/>
                  </a:lnTo>
                  <a:lnTo>
                    <a:pt x="98780" y="19286"/>
                  </a:lnTo>
                  <a:lnTo>
                    <a:pt x="186976" y="103013"/>
                  </a:lnTo>
                  <a:lnTo>
                    <a:pt x="197559" y="94076"/>
                  </a:lnTo>
                  <a:close/>
                </a:path>
              </a:pathLst>
            </a:custGeom>
            <a:solidFill>
              <a:schemeClr val="accent1"/>
            </a:solidFill>
            <a:ln w="22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orma libre: forma 252">
              <a:extLst>
                <a:ext uri="{FF2B5EF4-FFF2-40B4-BE49-F238E27FC236}">
                  <a16:creationId xmlns:a16="http://schemas.microsoft.com/office/drawing/2014/main" id="{0AF6EB5E-B136-42B0-A0A2-B9FDF4B26F5B}"/>
                </a:ext>
              </a:extLst>
            </p:cNvPr>
            <p:cNvSpPr/>
            <p:nvPr/>
          </p:nvSpPr>
          <p:spPr>
            <a:xfrm>
              <a:off x="152145" y="5169725"/>
              <a:ext cx="141113" cy="136880"/>
            </a:xfrm>
            <a:custGeom>
              <a:avLst/>
              <a:gdLst>
                <a:gd name="connsiteX0" fmla="*/ 0 w 141113"/>
                <a:gd name="connsiteY0" fmla="*/ 67029 h 136880"/>
                <a:gd name="connsiteX1" fmla="*/ 0 w 141113"/>
                <a:gd name="connsiteY1" fmla="*/ 136880 h 136880"/>
                <a:gd name="connsiteX2" fmla="*/ 56446 w 141113"/>
                <a:gd name="connsiteY2" fmla="*/ 136880 h 136880"/>
                <a:gd name="connsiteX3" fmla="*/ 56446 w 141113"/>
                <a:gd name="connsiteY3" fmla="*/ 78083 h 136880"/>
                <a:gd name="connsiteX4" fmla="*/ 84668 w 141113"/>
                <a:gd name="connsiteY4" fmla="*/ 78083 h 136880"/>
                <a:gd name="connsiteX5" fmla="*/ 84668 w 141113"/>
                <a:gd name="connsiteY5" fmla="*/ 136880 h 136880"/>
                <a:gd name="connsiteX6" fmla="*/ 141114 w 141113"/>
                <a:gd name="connsiteY6" fmla="*/ 136880 h 136880"/>
                <a:gd name="connsiteX7" fmla="*/ 141114 w 141113"/>
                <a:gd name="connsiteY7" fmla="*/ 67029 h 136880"/>
                <a:gd name="connsiteX8" fmla="*/ 70557 w 141113"/>
                <a:gd name="connsiteY8" fmla="*/ 0 h 136880"/>
                <a:gd name="connsiteX9" fmla="*/ 0 w 141113"/>
                <a:gd name="connsiteY9" fmla="*/ 67029 h 13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113" h="136880">
                  <a:moveTo>
                    <a:pt x="0" y="67029"/>
                  </a:moveTo>
                  <a:lnTo>
                    <a:pt x="0" y="136880"/>
                  </a:lnTo>
                  <a:lnTo>
                    <a:pt x="56446" y="136880"/>
                  </a:lnTo>
                  <a:lnTo>
                    <a:pt x="56446" y="78083"/>
                  </a:lnTo>
                  <a:lnTo>
                    <a:pt x="84668" y="78083"/>
                  </a:lnTo>
                  <a:lnTo>
                    <a:pt x="84668" y="136880"/>
                  </a:lnTo>
                  <a:lnTo>
                    <a:pt x="141114" y="136880"/>
                  </a:lnTo>
                  <a:lnTo>
                    <a:pt x="141114" y="67029"/>
                  </a:lnTo>
                  <a:lnTo>
                    <a:pt x="70557" y="0"/>
                  </a:lnTo>
                  <a:lnTo>
                    <a:pt x="0" y="67029"/>
                  </a:lnTo>
                  <a:close/>
                </a:path>
              </a:pathLst>
            </a:custGeom>
            <a:solidFill>
              <a:schemeClr val="accent1"/>
            </a:solidFill>
            <a:ln w="22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8" name="Elipse 247">
            <a:extLst>
              <a:ext uri="{FF2B5EF4-FFF2-40B4-BE49-F238E27FC236}">
                <a16:creationId xmlns:a16="http://schemas.microsoft.com/office/drawing/2014/main" id="{2E8E4BC7-5647-4089-9316-033A098CC4BC}"/>
              </a:ext>
            </a:extLst>
          </p:cNvPr>
          <p:cNvSpPr/>
          <p:nvPr/>
        </p:nvSpPr>
        <p:spPr>
          <a:xfrm>
            <a:off x="105920" y="5053173"/>
            <a:ext cx="180000" cy="18000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>
            <a:extLst>
              <a:ext uri="{FF2B5EF4-FFF2-40B4-BE49-F238E27FC236}">
                <a16:creationId xmlns:a16="http://schemas.microsoft.com/office/drawing/2014/main" id="{5B556F4C-5D33-44C1-BB03-91D444F099FB}"/>
              </a:ext>
            </a:extLst>
          </p:cNvPr>
          <p:cNvSpPr txBox="1"/>
          <p:nvPr/>
        </p:nvSpPr>
        <p:spPr>
          <a:xfrm>
            <a:off x="2377016" y="6319136"/>
            <a:ext cx="103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Grotesque" panose="020B0504020202020204" pitchFamily="34" charset="0"/>
              </a:rPr>
              <a:t>ESQUEMA</a:t>
            </a:r>
          </a:p>
        </p:txBody>
      </p:sp>
      <p:cxnSp>
        <p:nvCxnSpPr>
          <p:cNvPr id="259" name="Conector recto 258">
            <a:extLst>
              <a:ext uri="{FF2B5EF4-FFF2-40B4-BE49-F238E27FC236}">
                <a16:creationId xmlns:a16="http://schemas.microsoft.com/office/drawing/2014/main" id="{D5DF1141-D46F-406C-8649-A6B2190A9518}"/>
              </a:ext>
            </a:extLst>
          </p:cNvPr>
          <p:cNvCxnSpPr>
            <a:cxnSpLocks/>
          </p:cNvCxnSpPr>
          <p:nvPr/>
        </p:nvCxnSpPr>
        <p:spPr>
          <a:xfrm>
            <a:off x="15766" y="5801843"/>
            <a:ext cx="2722884" cy="0"/>
          </a:xfrm>
          <a:prstGeom prst="line">
            <a:avLst/>
          </a:prstGeom>
          <a:ln w="76200" cap="sq">
            <a:beve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3" name="Рисунок 112" descr="Cama con relleno sólido">
            <a:extLst>
              <a:ext uri="{FF2B5EF4-FFF2-40B4-BE49-F238E27FC236}">
                <a16:creationId xmlns:a16="http://schemas.microsoft.com/office/drawing/2014/main" id="{04445859-1643-4850-A33C-9967DF988E86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07168" y="5407033"/>
            <a:ext cx="239476" cy="350943"/>
          </a:xfrm>
          <a:prstGeom prst="rect">
            <a:avLst/>
          </a:prstGeom>
        </p:spPr>
      </p:pic>
      <p:sp>
        <p:nvSpPr>
          <p:cNvPr id="269" name="Elipse 268">
            <a:extLst>
              <a:ext uri="{FF2B5EF4-FFF2-40B4-BE49-F238E27FC236}">
                <a16:creationId xmlns:a16="http://schemas.microsoft.com/office/drawing/2014/main" id="{E9095260-F8E1-444C-BD4B-81F05079E822}"/>
              </a:ext>
            </a:extLst>
          </p:cNvPr>
          <p:cNvSpPr/>
          <p:nvPr/>
        </p:nvSpPr>
        <p:spPr>
          <a:xfrm>
            <a:off x="1501931" y="5039846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1" name="Gráfico 270" descr="Cámara con relleno sólido">
            <a:extLst>
              <a:ext uri="{FF2B5EF4-FFF2-40B4-BE49-F238E27FC236}">
                <a16:creationId xmlns:a16="http://schemas.microsoft.com/office/drawing/2014/main" id="{1FB22549-C237-42F6-A6C3-C83421E3D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0129" y="5462874"/>
            <a:ext cx="262256" cy="2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5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ángulo: esquinas redondeadas 127">
            <a:extLst>
              <a:ext uri="{FF2B5EF4-FFF2-40B4-BE49-F238E27FC236}">
                <a16:creationId xmlns:a16="http://schemas.microsoft.com/office/drawing/2014/main" id="{9D284583-2D30-49F0-A581-9054F558529B}"/>
              </a:ext>
            </a:extLst>
          </p:cNvPr>
          <p:cNvSpPr/>
          <p:nvPr/>
        </p:nvSpPr>
        <p:spPr>
          <a:xfrm>
            <a:off x="429865" y="5437461"/>
            <a:ext cx="454401" cy="364381"/>
          </a:xfrm>
          <a:prstGeom prst="roundRect">
            <a:avLst>
              <a:gd name="adj" fmla="val 5405"/>
            </a:avLst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178B40CE-68CE-4C9A-BB36-DD8402A21635}"/>
              </a:ext>
            </a:extLst>
          </p:cNvPr>
          <p:cNvGrpSpPr/>
          <p:nvPr/>
        </p:nvGrpSpPr>
        <p:grpSpPr>
          <a:xfrm>
            <a:off x="-31170" y="745147"/>
            <a:ext cx="2771775" cy="362213"/>
            <a:chOff x="558294" y="-778447"/>
            <a:chExt cx="1774812" cy="2115988"/>
          </a:xfrm>
        </p:grpSpPr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702D9523-27D9-4F7E-BB61-7F58E6E95B2D}"/>
                </a:ext>
              </a:extLst>
            </p:cNvPr>
            <p:cNvSpPr/>
            <p:nvPr/>
          </p:nvSpPr>
          <p:spPr>
            <a:xfrm>
              <a:off x="558294" y="1104039"/>
              <a:ext cx="1774812" cy="2335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7E21DE0F-3DB6-4E5D-B913-1717BA908613}"/>
                </a:ext>
              </a:extLst>
            </p:cNvPr>
            <p:cNvSpPr txBox="1"/>
            <p:nvPr/>
          </p:nvSpPr>
          <p:spPr>
            <a:xfrm>
              <a:off x="627223" y="-778447"/>
              <a:ext cx="1041297" cy="1797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Grotesque" panose="020B0504020202020204" pitchFamily="34" charset="0"/>
                </a:rPr>
                <a:t>GALERIA</a:t>
              </a:r>
            </a:p>
          </p:txBody>
        </p:sp>
      </p:grpSp>
      <p:pic>
        <p:nvPicPr>
          <p:cNvPr id="29" name="Imagen 28" descr="Una silla de madera&#10;&#10;Descripción generada automáticamente con confianza media">
            <a:extLst>
              <a:ext uri="{FF2B5EF4-FFF2-40B4-BE49-F238E27FC236}">
                <a16:creationId xmlns:a16="http://schemas.microsoft.com/office/drawing/2014/main" id="{C1D084AE-610C-464D-8C64-ADB3ACC44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" y="2091736"/>
            <a:ext cx="2634813" cy="1185666"/>
          </a:xfrm>
          <a:prstGeom prst="rect">
            <a:avLst/>
          </a:prstGeom>
        </p:spPr>
      </p:pic>
      <p:grpSp>
        <p:nvGrpSpPr>
          <p:cNvPr id="53" name="Grupo 52">
            <a:extLst>
              <a:ext uri="{FF2B5EF4-FFF2-40B4-BE49-F238E27FC236}">
                <a16:creationId xmlns:a16="http://schemas.microsoft.com/office/drawing/2014/main" id="{1F871584-B91B-466B-82CE-521C04DBE324}"/>
              </a:ext>
            </a:extLst>
          </p:cNvPr>
          <p:cNvGrpSpPr/>
          <p:nvPr/>
        </p:nvGrpSpPr>
        <p:grpSpPr>
          <a:xfrm>
            <a:off x="1766197" y="472205"/>
            <a:ext cx="890579" cy="504121"/>
            <a:chOff x="263134" y="1019863"/>
            <a:chExt cx="890579" cy="504121"/>
          </a:xfrm>
        </p:grpSpPr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336D656A-143F-4CAB-AFB9-04D2A8114092}"/>
                </a:ext>
              </a:extLst>
            </p:cNvPr>
            <p:cNvSpPr/>
            <p:nvPr/>
          </p:nvSpPr>
          <p:spPr>
            <a:xfrm>
              <a:off x="319711" y="1264467"/>
              <a:ext cx="658098" cy="259517"/>
            </a:xfrm>
            <a:prstGeom prst="parallelogram">
              <a:avLst>
                <a:gd name="adj" fmla="val 8357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aralelogramo 42">
              <a:extLst>
                <a:ext uri="{FF2B5EF4-FFF2-40B4-BE49-F238E27FC236}">
                  <a16:creationId xmlns:a16="http://schemas.microsoft.com/office/drawing/2014/main" id="{536B3456-C55B-4582-B87F-62F605378A74}"/>
                </a:ext>
              </a:extLst>
            </p:cNvPr>
            <p:cNvSpPr/>
            <p:nvPr/>
          </p:nvSpPr>
          <p:spPr>
            <a:xfrm>
              <a:off x="755858" y="1264467"/>
              <a:ext cx="397855" cy="259517"/>
            </a:xfrm>
            <a:prstGeom prst="parallelogram">
              <a:avLst>
                <a:gd name="adj" fmla="val 83574"/>
              </a:avLst>
            </a:prstGeom>
            <a:solidFill>
              <a:schemeClr val="accent3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Paralelogramo 47">
              <a:extLst>
                <a:ext uri="{FF2B5EF4-FFF2-40B4-BE49-F238E27FC236}">
                  <a16:creationId xmlns:a16="http://schemas.microsoft.com/office/drawing/2014/main" id="{9F7EC95D-B147-4C3F-AEA6-A23FD82C85F5}"/>
                </a:ext>
              </a:extLst>
            </p:cNvPr>
            <p:cNvSpPr/>
            <p:nvPr/>
          </p:nvSpPr>
          <p:spPr>
            <a:xfrm>
              <a:off x="306674" y="1203889"/>
              <a:ext cx="658098" cy="259517"/>
            </a:xfrm>
            <a:prstGeom prst="parallelogram">
              <a:avLst>
                <a:gd name="adj" fmla="val 8357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Paralelogramo 48">
              <a:extLst>
                <a:ext uri="{FF2B5EF4-FFF2-40B4-BE49-F238E27FC236}">
                  <a16:creationId xmlns:a16="http://schemas.microsoft.com/office/drawing/2014/main" id="{634491C1-BDE9-400D-9CBE-3770DB2B5E3D}"/>
                </a:ext>
              </a:extLst>
            </p:cNvPr>
            <p:cNvSpPr/>
            <p:nvPr/>
          </p:nvSpPr>
          <p:spPr>
            <a:xfrm>
              <a:off x="306674" y="1127035"/>
              <a:ext cx="658098" cy="259517"/>
            </a:xfrm>
            <a:prstGeom prst="parallelogram">
              <a:avLst>
                <a:gd name="adj" fmla="val 8357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50779960-6813-413C-9F97-4191A2D9E632}"/>
                </a:ext>
              </a:extLst>
            </p:cNvPr>
            <p:cNvGrpSpPr/>
            <p:nvPr/>
          </p:nvGrpSpPr>
          <p:grpSpPr>
            <a:xfrm>
              <a:off x="263134" y="1019863"/>
              <a:ext cx="722152" cy="350781"/>
              <a:chOff x="298574" y="1019863"/>
              <a:chExt cx="722152" cy="350781"/>
            </a:xfrm>
          </p:grpSpPr>
          <p:sp>
            <p:nvSpPr>
              <p:cNvPr id="50" name="Forma libre: forma 49">
                <a:extLst>
                  <a:ext uri="{FF2B5EF4-FFF2-40B4-BE49-F238E27FC236}">
                    <a16:creationId xmlns:a16="http://schemas.microsoft.com/office/drawing/2014/main" id="{C8FABFCE-50D1-4FDF-94B8-E7A2E1EE0456}"/>
                  </a:ext>
                </a:extLst>
              </p:cNvPr>
              <p:cNvSpPr/>
              <p:nvPr/>
            </p:nvSpPr>
            <p:spPr>
              <a:xfrm>
                <a:off x="538716" y="1020726"/>
                <a:ext cx="482010" cy="333153"/>
              </a:xfrm>
              <a:custGeom>
                <a:avLst/>
                <a:gdLst>
                  <a:gd name="connsiteX0" fmla="*/ 0 w 482010"/>
                  <a:gd name="connsiteY0" fmla="*/ 198474 h 333153"/>
                  <a:gd name="connsiteX1" fmla="*/ 311889 w 482010"/>
                  <a:gd name="connsiteY1" fmla="*/ 333153 h 333153"/>
                  <a:gd name="connsiteX2" fmla="*/ 482010 w 482010"/>
                  <a:gd name="connsiteY2" fmla="*/ 113414 h 333153"/>
                  <a:gd name="connsiteX3" fmla="*/ 177210 w 482010"/>
                  <a:gd name="connsiteY3" fmla="*/ 0 h 333153"/>
                  <a:gd name="connsiteX4" fmla="*/ 0 w 482010"/>
                  <a:gd name="connsiteY4" fmla="*/ 198474 h 33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010" h="333153">
                    <a:moveTo>
                      <a:pt x="0" y="198474"/>
                    </a:moveTo>
                    <a:lnTo>
                      <a:pt x="311889" y="333153"/>
                    </a:lnTo>
                    <a:lnTo>
                      <a:pt x="482010" y="113414"/>
                    </a:lnTo>
                    <a:lnTo>
                      <a:pt x="177210" y="0"/>
                    </a:lnTo>
                    <a:lnTo>
                      <a:pt x="0" y="19847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orma libre: forma 50">
                <a:extLst>
                  <a:ext uri="{FF2B5EF4-FFF2-40B4-BE49-F238E27FC236}">
                    <a16:creationId xmlns:a16="http://schemas.microsoft.com/office/drawing/2014/main" id="{5FB3ED4D-77EA-49F7-BBAD-CFAC0A1E9D2E}"/>
                  </a:ext>
                </a:extLst>
              </p:cNvPr>
              <p:cNvSpPr/>
              <p:nvPr/>
            </p:nvSpPr>
            <p:spPr>
              <a:xfrm>
                <a:off x="298574" y="1019863"/>
                <a:ext cx="426165" cy="350781"/>
              </a:xfrm>
              <a:custGeom>
                <a:avLst/>
                <a:gdLst>
                  <a:gd name="connsiteX0" fmla="*/ 241004 w 418214"/>
                  <a:gd name="connsiteY0" fmla="*/ 198474 h 318976"/>
                  <a:gd name="connsiteX1" fmla="*/ 0 w 418214"/>
                  <a:gd name="connsiteY1" fmla="*/ 318976 h 318976"/>
                  <a:gd name="connsiteX2" fmla="*/ 191386 w 418214"/>
                  <a:gd name="connsiteY2" fmla="*/ 92148 h 318976"/>
                  <a:gd name="connsiteX3" fmla="*/ 418214 w 418214"/>
                  <a:gd name="connsiteY3" fmla="*/ 0 h 318976"/>
                  <a:gd name="connsiteX4" fmla="*/ 241004 w 418214"/>
                  <a:gd name="connsiteY4" fmla="*/ 198474 h 318976"/>
                  <a:gd name="connsiteX0" fmla="*/ 248955 w 426165"/>
                  <a:gd name="connsiteY0" fmla="*/ 198474 h 350781"/>
                  <a:gd name="connsiteX1" fmla="*/ 0 w 426165"/>
                  <a:gd name="connsiteY1" fmla="*/ 350781 h 350781"/>
                  <a:gd name="connsiteX2" fmla="*/ 199337 w 426165"/>
                  <a:gd name="connsiteY2" fmla="*/ 92148 h 350781"/>
                  <a:gd name="connsiteX3" fmla="*/ 426165 w 426165"/>
                  <a:gd name="connsiteY3" fmla="*/ 0 h 350781"/>
                  <a:gd name="connsiteX4" fmla="*/ 248955 w 426165"/>
                  <a:gd name="connsiteY4" fmla="*/ 198474 h 350781"/>
                  <a:gd name="connsiteX0" fmla="*/ 248955 w 426165"/>
                  <a:gd name="connsiteY0" fmla="*/ 198474 h 350781"/>
                  <a:gd name="connsiteX1" fmla="*/ 0 w 426165"/>
                  <a:gd name="connsiteY1" fmla="*/ 350781 h 350781"/>
                  <a:gd name="connsiteX2" fmla="*/ 183434 w 426165"/>
                  <a:gd name="connsiteY2" fmla="*/ 108050 h 350781"/>
                  <a:gd name="connsiteX3" fmla="*/ 426165 w 426165"/>
                  <a:gd name="connsiteY3" fmla="*/ 0 h 350781"/>
                  <a:gd name="connsiteX4" fmla="*/ 248955 w 426165"/>
                  <a:gd name="connsiteY4" fmla="*/ 198474 h 35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165" h="350781">
                    <a:moveTo>
                      <a:pt x="248955" y="198474"/>
                    </a:moveTo>
                    <a:lnTo>
                      <a:pt x="0" y="350781"/>
                    </a:lnTo>
                    <a:lnTo>
                      <a:pt x="183434" y="108050"/>
                    </a:lnTo>
                    <a:lnTo>
                      <a:pt x="426165" y="0"/>
                    </a:lnTo>
                    <a:lnTo>
                      <a:pt x="248955" y="19847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5" name="Imagen 54" descr="Lavabo y espejo de un baño&#10;&#10;Descripción generada automáticamente">
            <a:extLst>
              <a:ext uri="{FF2B5EF4-FFF2-40B4-BE49-F238E27FC236}">
                <a16:creationId xmlns:a16="http://schemas.microsoft.com/office/drawing/2014/main" id="{F0561F87-7D69-45B8-BEC1-5DE461AF3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02" y="1073822"/>
            <a:ext cx="923225" cy="1230967"/>
          </a:xfrm>
          <a:prstGeom prst="rect">
            <a:avLst/>
          </a:prstGeom>
        </p:spPr>
      </p:pic>
      <p:pic>
        <p:nvPicPr>
          <p:cNvPr id="59" name="Imagen 58" descr="Una sala de estar&#10;&#10;Descripción generada automáticamente">
            <a:extLst>
              <a:ext uri="{FF2B5EF4-FFF2-40B4-BE49-F238E27FC236}">
                <a16:creationId xmlns:a16="http://schemas.microsoft.com/office/drawing/2014/main" id="{D042FED2-34BA-4A46-B52E-525377809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76" y="3598477"/>
            <a:ext cx="2771775" cy="3695700"/>
          </a:xfrm>
          <a:prstGeom prst="rect">
            <a:avLst/>
          </a:prstGeom>
        </p:spPr>
      </p:pic>
      <p:sp>
        <p:nvSpPr>
          <p:cNvPr id="65" name="Rectángulo 64">
            <a:extLst>
              <a:ext uri="{FF2B5EF4-FFF2-40B4-BE49-F238E27FC236}">
                <a16:creationId xmlns:a16="http://schemas.microsoft.com/office/drawing/2014/main" id="{7194FC40-EA9E-4C83-97EA-F7A72ADB1C30}"/>
              </a:ext>
            </a:extLst>
          </p:cNvPr>
          <p:cNvSpPr/>
          <p:nvPr/>
        </p:nvSpPr>
        <p:spPr>
          <a:xfrm>
            <a:off x="2853620" y="-59948"/>
            <a:ext cx="731473" cy="10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Imagen 67" descr="Una silla de madera&#10;&#10;Descripción generada automáticamente con confianza media">
            <a:extLst>
              <a:ext uri="{FF2B5EF4-FFF2-40B4-BE49-F238E27FC236}">
                <a16:creationId xmlns:a16="http://schemas.microsoft.com/office/drawing/2014/main" id="{4C158BA0-1B1A-4F6A-A2C5-0EE1BB865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47" y="-126882"/>
            <a:ext cx="2382023" cy="1071910"/>
          </a:xfrm>
          <a:prstGeom prst="rect">
            <a:avLst/>
          </a:prstGeom>
        </p:spPr>
      </p:pic>
      <p:pic>
        <p:nvPicPr>
          <p:cNvPr id="76" name="Imagen 75" descr="Una cama al lado de una ventana&#10;&#10;Descripción generada automáticamente con confianza media">
            <a:extLst>
              <a:ext uri="{FF2B5EF4-FFF2-40B4-BE49-F238E27FC236}">
                <a16:creationId xmlns:a16="http://schemas.microsoft.com/office/drawing/2014/main" id="{E632479F-D821-42E9-9F53-A2547877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27" y="2351446"/>
            <a:ext cx="1506110" cy="1129582"/>
          </a:xfrm>
          <a:prstGeom prst="rect">
            <a:avLst/>
          </a:prstGeom>
        </p:spPr>
      </p:pic>
      <p:pic>
        <p:nvPicPr>
          <p:cNvPr id="78" name="Imagen 77" descr="Cocina con estantes blancos&#10;&#10;Descripción generada automáticamente">
            <a:extLst>
              <a:ext uri="{FF2B5EF4-FFF2-40B4-BE49-F238E27FC236}">
                <a16:creationId xmlns:a16="http://schemas.microsoft.com/office/drawing/2014/main" id="{44752F3B-ADBA-47BA-A5A4-D2C2101EA9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71" y="3538225"/>
            <a:ext cx="1355172" cy="1016379"/>
          </a:xfrm>
          <a:prstGeom prst="rect">
            <a:avLst/>
          </a:prstGeom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2521F7F9-CED4-435B-9DB1-9EA52441DC74}"/>
              </a:ext>
            </a:extLst>
          </p:cNvPr>
          <p:cNvGrpSpPr/>
          <p:nvPr/>
        </p:nvGrpSpPr>
        <p:grpSpPr>
          <a:xfrm>
            <a:off x="-35610" y="1370258"/>
            <a:ext cx="2940573" cy="683229"/>
            <a:chOff x="-35610" y="1848735"/>
            <a:chExt cx="2940573" cy="683229"/>
          </a:xfrm>
        </p:grpSpPr>
        <p:pic>
          <p:nvPicPr>
            <p:cNvPr id="67" name="Imagen 66" descr="Una silla de madera&#10;&#10;Descripción generada automáticamente con confianza media">
              <a:extLst>
                <a:ext uri="{FF2B5EF4-FFF2-40B4-BE49-F238E27FC236}">
                  <a16:creationId xmlns:a16="http://schemas.microsoft.com/office/drawing/2014/main" id="{664315DC-E66F-4CB5-A80B-72ACBBD29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6" t="18296" r="28908" b="18149"/>
            <a:stretch/>
          </p:blipFill>
          <p:spPr>
            <a:xfrm>
              <a:off x="-35610" y="1848780"/>
              <a:ext cx="1456030" cy="681256"/>
            </a:xfrm>
            <a:custGeom>
              <a:avLst/>
              <a:gdLst>
                <a:gd name="connsiteX0" fmla="*/ 0 w 1523464"/>
                <a:gd name="connsiteY0" fmla="*/ 0 h 681256"/>
                <a:gd name="connsiteX1" fmla="*/ 1523464 w 1523464"/>
                <a:gd name="connsiteY1" fmla="*/ 0 h 681256"/>
                <a:gd name="connsiteX2" fmla="*/ 1523464 w 1523464"/>
                <a:gd name="connsiteY2" fmla="*/ 681256 h 681256"/>
                <a:gd name="connsiteX3" fmla="*/ 0 w 1523464"/>
                <a:gd name="connsiteY3" fmla="*/ 681256 h 68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464" h="681256">
                  <a:moveTo>
                    <a:pt x="0" y="0"/>
                  </a:moveTo>
                  <a:lnTo>
                    <a:pt x="1523464" y="0"/>
                  </a:lnTo>
                  <a:lnTo>
                    <a:pt x="1523464" y="681256"/>
                  </a:lnTo>
                  <a:lnTo>
                    <a:pt x="0" y="681256"/>
                  </a:lnTo>
                  <a:close/>
                </a:path>
              </a:pathLst>
            </a:custGeom>
          </p:spPr>
        </p:pic>
        <p:pic>
          <p:nvPicPr>
            <p:cNvPr id="70" name="Imagen 69" descr="Una sala de estar&#10;&#10;Descripción generada automáticamente">
              <a:extLst>
                <a:ext uri="{FF2B5EF4-FFF2-40B4-BE49-F238E27FC236}">
                  <a16:creationId xmlns:a16="http://schemas.microsoft.com/office/drawing/2014/main" id="{060B603B-656B-45C0-96A6-57C71B3DC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1601" r="24370" b="28380"/>
            <a:stretch/>
          </p:blipFill>
          <p:spPr>
            <a:xfrm>
              <a:off x="1453118" y="1850708"/>
              <a:ext cx="1370921" cy="681256"/>
            </a:xfrm>
            <a:custGeom>
              <a:avLst/>
              <a:gdLst>
                <a:gd name="connsiteX0" fmla="*/ 0 w 1523464"/>
                <a:gd name="connsiteY0" fmla="*/ 0 h 681256"/>
                <a:gd name="connsiteX1" fmla="*/ 1523464 w 1523464"/>
                <a:gd name="connsiteY1" fmla="*/ 0 h 681256"/>
                <a:gd name="connsiteX2" fmla="*/ 1523464 w 1523464"/>
                <a:gd name="connsiteY2" fmla="*/ 681256 h 681256"/>
                <a:gd name="connsiteX3" fmla="*/ 0 w 1523464"/>
                <a:gd name="connsiteY3" fmla="*/ 681256 h 68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464" h="681256">
                  <a:moveTo>
                    <a:pt x="0" y="0"/>
                  </a:moveTo>
                  <a:lnTo>
                    <a:pt x="1523464" y="0"/>
                  </a:lnTo>
                  <a:lnTo>
                    <a:pt x="1523464" y="681256"/>
                  </a:lnTo>
                  <a:lnTo>
                    <a:pt x="0" y="681256"/>
                  </a:lnTo>
                  <a:close/>
                </a:path>
              </a:pathLst>
            </a:custGeom>
          </p:spPr>
        </p:pic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EF01D0B7-E513-4CAB-9D93-BA95854B57D0}"/>
                </a:ext>
              </a:extLst>
            </p:cNvPr>
            <p:cNvSpPr/>
            <p:nvPr/>
          </p:nvSpPr>
          <p:spPr>
            <a:xfrm>
              <a:off x="-31425" y="1848735"/>
              <a:ext cx="1456030" cy="681256"/>
            </a:xfrm>
            <a:custGeom>
              <a:avLst/>
              <a:gdLst>
                <a:gd name="connsiteX0" fmla="*/ 0 w 1456030"/>
                <a:gd name="connsiteY0" fmla="*/ 0 h 681256"/>
                <a:gd name="connsiteX1" fmla="*/ 1456030 w 1456030"/>
                <a:gd name="connsiteY1" fmla="*/ 0 h 681256"/>
                <a:gd name="connsiteX2" fmla="*/ 1456030 w 1456030"/>
                <a:gd name="connsiteY2" fmla="*/ 681256 h 681256"/>
                <a:gd name="connsiteX3" fmla="*/ 0 w 1456030"/>
                <a:gd name="connsiteY3" fmla="*/ 681256 h 68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30" h="681256">
                  <a:moveTo>
                    <a:pt x="0" y="0"/>
                  </a:moveTo>
                  <a:lnTo>
                    <a:pt x="1456030" y="0"/>
                  </a:lnTo>
                  <a:lnTo>
                    <a:pt x="1456030" y="681256"/>
                  </a:lnTo>
                  <a:lnTo>
                    <a:pt x="0" y="681256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orma libre: forma 84">
              <a:extLst>
                <a:ext uri="{FF2B5EF4-FFF2-40B4-BE49-F238E27FC236}">
                  <a16:creationId xmlns:a16="http://schemas.microsoft.com/office/drawing/2014/main" id="{3489FEC8-0EE3-4ABA-806F-268395E1B0C7}"/>
                </a:ext>
              </a:extLst>
            </p:cNvPr>
            <p:cNvSpPr/>
            <p:nvPr/>
          </p:nvSpPr>
          <p:spPr>
            <a:xfrm>
              <a:off x="1448933" y="1850708"/>
              <a:ext cx="1456030" cy="681256"/>
            </a:xfrm>
            <a:custGeom>
              <a:avLst/>
              <a:gdLst>
                <a:gd name="connsiteX0" fmla="*/ 0 w 1456030"/>
                <a:gd name="connsiteY0" fmla="*/ 0 h 681256"/>
                <a:gd name="connsiteX1" fmla="*/ 1456030 w 1456030"/>
                <a:gd name="connsiteY1" fmla="*/ 0 h 681256"/>
                <a:gd name="connsiteX2" fmla="*/ 1456030 w 1456030"/>
                <a:gd name="connsiteY2" fmla="*/ 681256 h 681256"/>
                <a:gd name="connsiteX3" fmla="*/ 0 w 1456030"/>
                <a:gd name="connsiteY3" fmla="*/ 681256 h 68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30" h="681256">
                  <a:moveTo>
                    <a:pt x="0" y="0"/>
                  </a:moveTo>
                  <a:lnTo>
                    <a:pt x="1456030" y="0"/>
                  </a:lnTo>
                  <a:lnTo>
                    <a:pt x="1456030" y="681256"/>
                  </a:lnTo>
                  <a:lnTo>
                    <a:pt x="0" y="681256"/>
                  </a:ln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F8372266-9DE2-4F93-BE0C-77BC277057E4}"/>
                </a:ext>
              </a:extLst>
            </p:cNvPr>
            <p:cNvSpPr txBox="1"/>
            <p:nvPr/>
          </p:nvSpPr>
          <p:spPr>
            <a:xfrm>
              <a:off x="230345" y="2066496"/>
              <a:ext cx="9749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  <a:latin typeface="Grotesque" panose="020B0504020202020204" pitchFamily="34" charset="0"/>
                </a:rPr>
                <a:t>TERRAZA</a:t>
              </a:r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CCD9E459-CBBC-465A-9FD8-5118BC7F7966}"/>
                </a:ext>
              </a:extLst>
            </p:cNvPr>
            <p:cNvSpPr txBox="1"/>
            <p:nvPr/>
          </p:nvSpPr>
          <p:spPr>
            <a:xfrm>
              <a:off x="1769020" y="2057243"/>
              <a:ext cx="772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Grotesque" panose="020B0504020202020204" pitchFamily="34" charset="0"/>
                </a:rPr>
                <a:t>SALÓN</a:t>
              </a:r>
            </a:p>
          </p:txBody>
        </p:sp>
      </p:grpSp>
      <p:sp>
        <p:nvSpPr>
          <p:cNvPr id="89" name="Forma libre: forma 88">
            <a:extLst>
              <a:ext uri="{FF2B5EF4-FFF2-40B4-BE49-F238E27FC236}">
                <a16:creationId xmlns:a16="http://schemas.microsoft.com/office/drawing/2014/main" id="{45A8FD42-D717-4CCA-A077-B466ABCAB524}"/>
              </a:ext>
            </a:extLst>
          </p:cNvPr>
          <p:cNvSpPr/>
          <p:nvPr/>
        </p:nvSpPr>
        <p:spPr>
          <a:xfrm>
            <a:off x="-2750597" y="4628414"/>
            <a:ext cx="2217710" cy="1738837"/>
          </a:xfrm>
          <a:custGeom>
            <a:avLst/>
            <a:gdLst>
              <a:gd name="connsiteX0" fmla="*/ 0 w 1456030"/>
              <a:gd name="connsiteY0" fmla="*/ 0 h 681256"/>
              <a:gd name="connsiteX1" fmla="*/ 1456030 w 1456030"/>
              <a:gd name="connsiteY1" fmla="*/ 0 h 681256"/>
              <a:gd name="connsiteX2" fmla="*/ 1456030 w 1456030"/>
              <a:gd name="connsiteY2" fmla="*/ 681256 h 681256"/>
              <a:gd name="connsiteX3" fmla="*/ 0 w 1456030"/>
              <a:gd name="connsiteY3" fmla="*/ 681256 h 68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6030" h="681256">
                <a:moveTo>
                  <a:pt x="0" y="0"/>
                </a:moveTo>
                <a:lnTo>
                  <a:pt x="1456030" y="0"/>
                </a:lnTo>
                <a:lnTo>
                  <a:pt x="1456030" y="681256"/>
                </a:lnTo>
                <a:lnTo>
                  <a:pt x="0" y="6812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4" name="Grupo 93">
            <a:extLst>
              <a:ext uri="{FF2B5EF4-FFF2-40B4-BE49-F238E27FC236}">
                <a16:creationId xmlns:a16="http://schemas.microsoft.com/office/drawing/2014/main" id="{AC33686C-08B5-452E-8916-9FD0EF8CB220}"/>
              </a:ext>
            </a:extLst>
          </p:cNvPr>
          <p:cNvGrpSpPr/>
          <p:nvPr/>
        </p:nvGrpSpPr>
        <p:grpSpPr>
          <a:xfrm>
            <a:off x="-206744" y="3314785"/>
            <a:ext cx="2982448" cy="972980"/>
            <a:chOff x="-206744" y="3793262"/>
            <a:chExt cx="2982448" cy="972980"/>
          </a:xfrm>
        </p:grpSpPr>
        <p:pic>
          <p:nvPicPr>
            <p:cNvPr id="80" name="Imagen 79" descr="Lavabo y espejo de un baño&#10;&#10;Descripción generada automáticamente">
              <a:extLst>
                <a:ext uri="{FF2B5EF4-FFF2-40B4-BE49-F238E27FC236}">
                  <a16:creationId xmlns:a16="http://schemas.microsoft.com/office/drawing/2014/main" id="{908E4615-5943-446D-AA69-C2714828D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" t="4933" r="1389" b="6282"/>
            <a:stretch>
              <a:fillRect/>
            </a:stretch>
          </p:blipFill>
          <p:spPr>
            <a:xfrm>
              <a:off x="-5489" y="3796056"/>
              <a:ext cx="786961" cy="970186"/>
            </a:xfrm>
            <a:custGeom>
              <a:avLst/>
              <a:gdLst>
                <a:gd name="connsiteX0" fmla="*/ 0 w 786961"/>
                <a:gd name="connsiteY0" fmla="*/ 0 h 970186"/>
                <a:gd name="connsiteX1" fmla="*/ 786961 w 786961"/>
                <a:gd name="connsiteY1" fmla="*/ 0 h 970186"/>
                <a:gd name="connsiteX2" fmla="*/ 786961 w 786961"/>
                <a:gd name="connsiteY2" fmla="*/ 970186 h 970186"/>
                <a:gd name="connsiteX3" fmla="*/ 0 w 786961"/>
                <a:gd name="connsiteY3" fmla="*/ 970186 h 97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961" h="970186">
                  <a:moveTo>
                    <a:pt x="0" y="0"/>
                  </a:moveTo>
                  <a:lnTo>
                    <a:pt x="786961" y="0"/>
                  </a:lnTo>
                  <a:lnTo>
                    <a:pt x="786961" y="970186"/>
                  </a:lnTo>
                  <a:lnTo>
                    <a:pt x="0" y="970186"/>
                  </a:lnTo>
                  <a:close/>
                </a:path>
              </a:pathLst>
            </a:custGeom>
          </p:spPr>
        </p:pic>
        <p:pic>
          <p:nvPicPr>
            <p:cNvPr id="75" name="Imagen 74" descr="Una cama al lado de una ventana&#10;&#10;Descripción generada automáticamente con confianza media">
              <a:extLst>
                <a:ext uri="{FF2B5EF4-FFF2-40B4-BE49-F238E27FC236}">
                  <a16:creationId xmlns:a16="http://schemas.microsoft.com/office/drawing/2014/main" id="{64567F63-81CC-4BB3-9E2C-1D30FD8D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8" t="6852" r="24809" b="8360"/>
            <a:stretch>
              <a:fillRect/>
            </a:stretch>
          </p:blipFill>
          <p:spPr>
            <a:xfrm>
              <a:off x="853955" y="3808493"/>
              <a:ext cx="1068028" cy="957748"/>
            </a:xfrm>
            <a:custGeom>
              <a:avLst/>
              <a:gdLst>
                <a:gd name="connsiteX0" fmla="*/ 0 w 1068028"/>
                <a:gd name="connsiteY0" fmla="*/ 0 h 957748"/>
                <a:gd name="connsiteX1" fmla="*/ 1068028 w 1068028"/>
                <a:gd name="connsiteY1" fmla="*/ 0 h 957748"/>
                <a:gd name="connsiteX2" fmla="*/ 1068028 w 1068028"/>
                <a:gd name="connsiteY2" fmla="*/ 957748 h 957748"/>
                <a:gd name="connsiteX3" fmla="*/ 0 w 1068028"/>
                <a:gd name="connsiteY3" fmla="*/ 957748 h 95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028" h="957748">
                  <a:moveTo>
                    <a:pt x="0" y="0"/>
                  </a:moveTo>
                  <a:lnTo>
                    <a:pt x="1068028" y="0"/>
                  </a:lnTo>
                  <a:lnTo>
                    <a:pt x="1068028" y="957748"/>
                  </a:lnTo>
                  <a:lnTo>
                    <a:pt x="0" y="957748"/>
                  </a:lnTo>
                  <a:close/>
                </a:path>
              </a:pathLst>
            </a:custGeom>
          </p:spPr>
        </p:pic>
        <p:pic>
          <p:nvPicPr>
            <p:cNvPr id="77" name="Imagen 76" descr="Cocina con estantes blancos&#10;&#10;Descripción generada automáticamente">
              <a:extLst>
                <a:ext uri="{FF2B5EF4-FFF2-40B4-BE49-F238E27FC236}">
                  <a16:creationId xmlns:a16="http://schemas.microsoft.com/office/drawing/2014/main" id="{1DA199DB-2E1D-412A-A1AD-6FC02C987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55" t="4270" r="6374" b="275"/>
            <a:stretch>
              <a:fillRect/>
            </a:stretch>
          </p:blipFill>
          <p:spPr>
            <a:xfrm>
              <a:off x="1984821" y="3793262"/>
              <a:ext cx="786961" cy="970186"/>
            </a:xfrm>
            <a:custGeom>
              <a:avLst/>
              <a:gdLst>
                <a:gd name="connsiteX0" fmla="*/ 0 w 786961"/>
                <a:gd name="connsiteY0" fmla="*/ 0 h 970186"/>
                <a:gd name="connsiteX1" fmla="*/ 786961 w 786961"/>
                <a:gd name="connsiteY1" fmla="*/ 0 h 970186"/>
                <a:gd name="connsiteX2" fmla="*/ 786961 w 786961"/>
                <a:gd name="connsiteY2" fmla="*/ 970186 h 970186"/>
                <a:gd name="connsiteX3" fmla="*/ 0 w 786961"/>
                <a:gd name="connsiteY3" fmla="*/ 970186 h 97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961" h="970186">
                  <a:moveTo>
                    <a:pt x="0" y="0"/>
                  </a:moveTo>
                  <a:lnTo>
                    <a:pt x="786961" y="0"/>
                  </a:lnTo>
                  <a:lnTo>
                    <a:pt x="786961" y="970186"/>
                  </a:lnTo>
                  <a:lnTo>
                    <a:pt x="0" y="970186"/>
                  </a:lnTo>
                  <a:close/>
                </a:path>
              </a:pathLst>
            </a:custGeom>
          </p:spPr>
        </p:pic>
        <p:sp>
          <p:nvSpPr>
            <p:cNvPr id="90" name="Forma libre: forma 89">
              <a:extLst>
                <a:ext uri="{FF2B5EF4-FFF2-40B4-BE49-F238E27FC236}">
                  <a16:creationId xmlns:a16="http://schemas.microsoft.com/office/drawing/2014/main" id="{A92125F9-03DE-4BEA-91C8-8A062674E768}"/>
                </a:ext>
              </a:extLst>
            </p:cNvPr>
            <p:cNvSpPr/>
            <p:nvPr/>
          </p:nvSpPr>
          <p:spPr>
            <a:xfrm>
              <a:off x="-7239" y="3793262"/>
              <a:ext cx="786961" cy="970186"/>
            </a:xfrm>
            <a:custGeom>
              <a:avLst/>
              <a:gdLst>
                <a:gd name="connsiteX0" fmla="*/ 0 w 786961"/>
                <a:gd name="connsiteY0" fmla="*/ 0 h 970186"/>
                <a:gd name="connsiteX1" fmla="*/ 786961 w 786961"/>
                <a:gd name="connsiteY1" fmla="*/ 0 h 970186"/>
                <a:gd name="connsiteX2" fmla="*/ 786961 w 786961"/>
                <a:gd name="connsiteY2" fmla="*/ 970186 h 970186"/>
                <a:gd name="connsiteX3" fmla="*/ 0 w 786961"/>
                <a:gd name="connsiteY3" fmla="*/ 970186 h 97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961" h="970186">
                  <a:moveTo>
                    <a:pt x="0" y="0"/>
                  </a:moveTo>
                  <a:lnTo>
                    <a:pt x="786961" y="0"/>
                  </a:lnTo>
                  <a:lnTo>
                    <a:pt x="786961" y="970186"/>
                  </a:lnTo>
                  <a:lnTo>
                    <a:pt x="0" y="970186"/>
                  </a:ln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orma libre: forma 90">
              <a:extLst>
                <a:ext uri="{FF2B5EF4-FFF2-40B4-BE49-F238E27FC236}">
                  <a16:creationId xmlns:a16="http://schemas.microsoft.com/office/drawing/2014/main" id="{73CFBC16-F798-419A-B4A5-D8CF5FD6FA56}"/>
                </a:ext>
              </a:extLst>
            </p:cNvPr>
            <p:cNvSpPr/>
            <p:nvPr/>
          </p:nvSpPr>
          <p:spPr>
            <a:xfrm>
              <a:off x="1988743" y="3796055"/>
              <a:ext cx="786961" cy="970186"/>
            </a:xfrm>
            <a:custGeom>
              <a:avLst/>
              <a:gdLst>
                <a:gd name="connsiteX0" fmla="*/ 0 w 786961"/>
                <a:gd name="connsiteY0" fmla="*/ 0 h 970186"/>
                <a:gd name="connsiteX1" fmla="*/ 786961 w 786961"/>
                <a:gd name="connsiteY1" fmla="*/ 0 h 970186"/>
                <a:gd name="connsiteX2" fmla="*/ 786961 w 786961"/>
                <a:gd name="connsiteY2" fmla="*/ 970186 h 970186"/>
                <a:gd name="connsiteX3" fmla="*/ 0 w 786961"/>
                <a:gd name="connsiteY3" fmla="*/ 970186 h 97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6961" h="970186">
                  <a:moveTo>
                    <a:pt x="0" y="0"/>
                  </a:moveTo>
                  <a:lnTo>
                    <a:pt x="786961" y="0"/>
                  </a:lnTo>
                  <a:lnTo>
                    <a:pt x="786961" y="970186"/>
                  </a:lnTo>
                  <a:lnTo>
                    <a:pt x="0" y="970186"/>
                  </a:ln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79831DE9-1628-43CB-8AF2-F9EC4911EDCF}"/>
                </a:ext>
              </a:extLst>
            </p:cNvPr>
            <p:cNvSpPr txBox="1"/>
            <p:nvPr/>
          </p:nvSpPr>
          <p:spPr>
            <a:xfrm>
              <a:off x="-206744" y="4187685"/>
              <a:ext cx="9749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Grotesque" panose="020B0504020202020204" pitchFamily="34" charset="0"/>
                </a:rPr>
                <a:t>BAÑOS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1749CDEB-2FD6-4332-9AE0-946059AE961B}"/>
                </a:ext>
              </a:extLst>
            </p:cNvPr>
            <p:cNvSpPr txBox="1"/>
            <p:nvPr/>
          </p:nvSpPr>
          <p:spPr>
            <a:xfrm>
              <a:off x="1954717" y="4183769"/>
              <a:ext cx="8089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Grotesque" panose="020B0504020202020204" pitchFamily="34" charset="0"/>
                </a:rPr>
                <a:t>COCINA</a:t>
              </a:r>
            </a:p>
          </p:txBody>
        </p:sp>
      </p:grpSp>
      <p:sp>
        <p:nvSpPr>
          <p:cNvPr id="96" name="Forma libre: forma 95">
            <a:extLst>
              <a:ext uri="{FF2B5EF4-FFF2-40B4-BE49-F238E27FC236}">
                <a16:creationId xmlns:a16="http://schemas.microsoft.com/office/drawing/2014/main" id="{57980A00-6294-4802-840C-EEC0AD57DB12}"/>
              </a:ext>
            </a:extLst>
          </p:cNvPr>
          <p:cNvSpPr/>
          <p:nvPr/>
        </p:nvSpPr>
        <p:spPr>
          <a:xfrm>
            <a:off x="853955" y="3305678"/>
            <a:ext cx="1081037" cy="983124"/>
          </a:xfrm>
          <a:custGeom>
            <a:avLst/>
            <a:gdLst>
              <a:gd name="connsiteX0" fmla="*/ 0 w 1456030"/>
              <a:gd name="connsiteY0" fmla="*/ 0 h 681256"/>
              <a:gd name="connsiteX1" fmla="*/ 1456030 w 1456030"/>
              <a:gd name="connsiteY1" fmla="*/ 0 h 681256"/>
              <a:gd name="connsiteX2" fmla="*/ 1456030 w 1456030"/>
              <a:gd name="connsiteY2" fmla="*/ 681256 h 681256"/>
              <a:gd name="connsiteX3" fmla="*/ 0 w 1456030"/>
              <a:gd name="connsiteY3" fmla="*/ 681256 h 68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6030" h="681256">
                <a:moveTo>
                  <a:pt x="0" y="0"/>
                </a:moveTo>
                <a:lnTo>
                  <a:pt x="1456030" y="0"/>
                </a:lnTo>
                <a:lnTo>
                  <a:pt x="1456030" y="681256"/>
                </a:lnTo>
                <a:lnTo>
                  <a:pt x="0" y="681256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5ACDBC75-3FB3-4A7F-B208-3231171E1E47}"/>
              </a:ext>
            </a:extLst>
          </p:cNvPr>
          <p:cNvSpPr txBox="1"/>
          <p:nvPr/>
        </p:nvSpPr>
        <p:spPr>
          <a:xfrm>
            <a:off x="701840" y="3725367"/>
            <a:ext cx="1199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>
                <a:latin typeface="Grotesque" panose="020B0504020202020204" pitchFamily="34" charset="0"/>
              </a:rPr>
              <a:t>HABITACIONES</a:t>
            </a: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873ED000-70A7-4D8F-B924-A553709FB6A7}"/>
              </a:ext>
            </a:extLst>
          </p:cNvPr>
          <p:cNvSpPr/>
          <p:nvPr/>
        </p:nvSpPr>
        <p:spPr>
          <a:xfrm>
            <a:off x="65778" y="3098604"/>
            <a:ext cx="2634813" cy="180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37866F00-940A-4B08-AE53-3B7F895B000A}"/>
              </a:ext>
            </a:extLst>
          </p:cNvPr>
          <p:cNvSpPr/>
          <p:nvPr/>
        </p:nvSpPr>
        <p:spPr>
          <a:xfrm>
            <a:off x="1351541" y="314271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riángulo isósceles 100">
            <a:extLst>
              <a:ext uri="{FF2B5EF4-FFF2-40B4-BE49-F238E27FC236}">
                <a16:creationId xmlns:a16="http://schemas.microsoft.com/office/drawing/2014/main" id="{B98F8295-D6A5-4096-BABB-C2813576E2C9}"/>
              </a:ext>
            </a:extLst>
          </p:cNvPr>
          <p:cNvSpPr/>
          <p:nvPr/>
        </p:nvSpPr>
        <p:spPr>
          <a:xfrm rot="5400000">
            <a:off x="1575940" y="3153409"/>
            <a:ext cx="79155" cy="866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ángulo isósceles 101">
            <a:extLst>
              <a:ext uri="{FF2B5EF4-FFF2-40B4-BE49-F238E27FC236}">
                <a16:creationId xmlns:a16="http://schemas.microsoft.com/office/drawing/2014/main" id="{0CC98D41-5CDD-4C97-B6C9-C608BB5657E2}"/>
              </a:ext>
            </a:extLst>
          </p:cNvPr>
          <p:cNvSpPr/>
          <p:nvPr/>
        </p:nvSpPr>
        <p:spPr>
          <a:xfrm rot="16200000">
            <a:off x="1155988" y="3153408"/>
            <a:ext cx="79155" cy="866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64EA49E6-77DA-40EA-A6CD-569E6DE0D855}"/>
              </a:ext>
            </a:extLst>
          </p:cNvPr>
          <p:cNvCxnSpPr>
            <a:cxnSpLocks/>
            <a:endCxn id="118" idx="6"/>
          </p:cNvCxnSpPr>
          <p:nvPr/>
        </p:nvCxnSpPr>
        <p:spPr>
          <a:xfrm>
            <a:off x="281256" y="5141537"/>
            <a:ext cx="2331349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Forma libre: forma 107">
            <a:extLst>
              <a:ext uri="{FF2B5EF4-FFF2-40B4-BE49-F238E27FC236}">
                <a16:creationId xmlns:a16="http://schemas.microsoft.com/office/drawing/2014/main" id="{A52AC7C2-D69B-4193-8E1A-28E8F78859DE}"/>
              </a:ext>
            </a:extLst>
          </p:cNvPr>
          <p:cNvSpPr/>
          <p:nvPr/>
        </p:nvSpPr>
        <p:spPr>
          <a:xfrm>
            <a:off x="1897841" y="5529706"/>
            <a:ext cx="224016" cy="139078"/>
          </a:xfrm>
          <a:custGeom>
            <a:avLst/>
            <a:gdLst>
              <a:gd name="connsiteX0" fmla="*/ 590550 w 647700"/>
              <a:gd name="connsiteY0" fmla="*/ 57150 h 533400"/>
              <a:gd name="connsiteX1" fmla="*/ 590550 w 647700"/>
              <a:gd name="connsiteY1" fmla="*/ 133350 h 533400"/>
              <a:gd name="connsiteX2" fmla="*/ 514350 w 647700"/>
              <a:gd name="connsiteY2" fmla="*/ 133350 h 533400"/>
              <a:gd name="connsiteX3" fmla="*/ 514350 w 647700"/>
              <a:gd name="connsiteY3" fmla="*/ 57150 h 533400"/>
              <a:gd name="connsiteX4" fmla="*/ 590550 w 647700"/>
              <a:gd name="connsiteY4" fmla="*/ 57150 h 533400"/>
              <a:gd name="connsiteX5" fmla="*/ 57150 w 647700"/>
              <a:gd name="connsiteY5" fmla="*/ 400050 h 533400"/>
              <a:gd name="connsiteX6" fmla="*/ 133350 w 647700"/>
              <a:gd name="connsiteY6" fmla="*/ 400050 h 533400"/>
              <a:gd name="connsiteX7" fmla="*/ 133350 w 647700"/>
              <a:gd name="connsiteY7" fmla="*/ 476250 h 533400"/>
              <a:gd name="connsiteX8" fmla="*/ 57150 w 647700"/>
              <a:gd name="connsiteY8" fmla="*/ 476250 h 533400"/>
              <a:gd name="connsiteX9" fmla="*/ 57150 w 647700"/>
              <a:gd name="connsiteY9" fmla="*/ 400050 h 533400"/>
              <a:gd name="connsiteX10" fmla="*/ 247650 w 647700"/>
              <a:gd name="connsiteY10" fmla="*/ 57150 h 533400"/>
              <a:gd name="connsiteX11" fmla="*/ 247650 w 647700"/>
              <a:gd name="connsiteY11" fmla="*/ 133350 h 533400"/>
              <a:gd name="connsiteX12" fmla="*/ 171450 w 647700"/>
              <a:gd name="connsiteY12" fmla="*/ 133350 h 533400"/>
              <a:gd name="connsiteX13" fmla="*/ 171450 w 647700"/>
              <a:gd name="connsiteY13" fmla="*/ 57150 h 533400"/>
              <a:gd name="connsiteX14" fmla="*/ 247650 w 647700"/>
              <a:gd name="connsiteY14" fmla="*/ 57150 h 533400"/>
              <a:gd name="connsiteX15" fmla="*/ 361950 w 647700"/>
              <a:gd name="connsiteY15" fmla="*/ 57150 h 533400"/>
              <a:gd name="connsiteX16" fmla="*/ 361950 w 647700"/>
              <a:gd name="connsiteY16" fmla="*/ 133350 h 533400"/>
              <a:gd name="connsiteX17" fmla="*/ 285750 w 647700"/>
              <a:gd name="connsiteY17" fmla="*/ 133350 h 533400"/>
              <a:gd name="connsiteX18" fmla="*/ 285750 w 647700"/>
              <a:gd name="connsiteY18" fmla="*/ 57150 h 533400"/>
              <a:gd name="connsiteX19" fmla="*/ 361950 w 647700"/>
              <a:gd name="connsiteY19" fmla="*/ 57150 h 533400"/>
              <a:gd name="connsiteX20" fmla="*/ 476250 w 647700"/>
              <a:gd name="connsiteY20" fmla="*/ 247650 h 533400"/>
              <a:gd name="connsiteX21" fmla="*/ 400050 w 647700"/>
              <a:gd name="connsiteY21" fmla="*/ 247650 h 533400"/>
              <a:gd name="connsiteX22" fmla="*/ 400050 w 647700"/>
              <a:gd name="connsiteY22" fmla="*/ 171450 h 533400"/>
              <a:gd name="connsiteX23" fmla="*/ 476250 w 647700"/>
              <a:gd name="connsiteY23" fmla="*/ 171450 h 533400"/>
              <a:gd name="connsiteX24" fmla="*/ 476250 w 647700"/>
              <a:gd name="connsiteY24" fmla="*/ 247650 h 533400"/>
              <a:gd name="connsiteX25" fmla="*/ 514350 w 647700"/>
              <a:gd name="connsiteY25" fmla="*/ 247650 h 533400"/>
              <a:gd name="connsiteX26" fmla="*/ 514350 w 647700"/>
              <a:gd name="connsiteY26" fmla="*/ 171450 h 533400"/>
              <a:gd name="connsiteX27" fmla="*/ 590550 w 647700"/>
              <a:gd name="connsiteY27" fmla="*/ 171450 h 533400"/>
              <a:gd name="connsiteX28" fmla="*/ 590550 w 647700"/>
              <a:gd name="connsiteY28" fmla="*/ 247650 h 533400"/>
              <a:gd name="connsiteX29" fmla="*/ 514350 w 647700"/>
              <a:gd name="connsiteY29" fmla="*/ 247650 h 533400"/>
              <a:gd name="connsiteX30" fmla="*/ 514350 w 647700"/>
              <a:gd name="connsiteY30" fmla="*/ 361950 h 533400"/>
              <a:gd name="connsiteX31" fmla="*/ 514350 w 647700"/>
              <a:gd name="connsiteY31" fmla="*/ 285750 h 533400"/>
              <a:gd name="connsiteX32" fmla="*/ 590550 w 647700"/>
              <a:gd name="connsiteY32" fmla="*/ 285750 h 533400"/>
              <a:gd name="connsiteX33" fmla="*/ 590550 w 647700"/>
              <a:gd name="connsiteY33" fmla="*/ 361950 h 533400"/>
              <a:gd name="connsiteX34" fmla="*/ 514350 w 647700"/>
              <a:gd name="connsiteY34" fmla="*/ 361950 h 533400"/>
              <a:gd name="connsiteX35" fmla="*/ 285750 w 647700"/>
              <a:gd name="connsiteY35" fmla="*/ 400050 h 533400"/>
              <a:gd name="connsiteX36" fmla="*/ 361950 w 647700"/>
              <a:gd name="connsiteY36" fmla="*/ 400050 h 533400"/>
              <a:gd name="connsiteX37" fmla="*/ 361950 w 647700"/>
              <a:gd name="connsiteY37" fmla="*/ 476250 h 533400"/>
              <a:gd name="connsiteX38" fmla="*/ 285750 w 647700"/>
              <a:gd name="connsiteY38" fmla="*/ 476250 h 533400"/>
              <a:gd name="connsiteX39" fmla="*/ 285750 w 647700"/>
              <a:gd name="connsiteY39" fmla="*/ 400050 h 533400"/>
              <a:gd name="connsiteX40" fmla="*/ 247650 w 647700"/>
              <a:gd name="connsiteY40" fmla="*/ 400050 h 533400"/>
              <a:gd name="connsiteX41" fmla="*/ 247650 w 647700"/>
              <a:gd name="connsiteY41" fmla="*/ 476250 h 533400"/>
              <a:gd name="connsiteX42" fmla="*/ 171450 w 647700"/>
              <a:gd name="connsiteY42" fmla="*/ 476250 h 533400"/>
              <a:gd name="connsiteX43" fmla="*/ 171450 w 647700"/>
              <a:gd name="connsiteY43" fmla="*/ 400050 h 533400"/>
              <a:gd name="connsiteX44" fmla="*/ 247650 w 647700"/>
              <a:gd name="connsiteY44" fmla="*/ 400050 h 533400"/>
              <a:gd name="connsiteX45" fmla="*/ 171450 w 647700"/>
              <a:gd name="connsiteY45" fmla="*/ 285750 h 533400"/>
              <a:gd name="connsiteX46" fmla="*/ 247650 w 647700"/>
              <a:gd name="connsiteY46" fmla="*/ 285750 h 533400"/>
              <a:gd name="connsiteX47" fmla="*/ 247650 w 647700"/>
              <a:gd name="connsiteY47" fmla="*/ 361950 h 533400"/>
              <a:gd name="connsiteX48" fmla="*/ 171450 w 647700"/>
              <a:gd name="connsiteY48" fmla="*/ 361950 h 533400"/>
              <a:gd name="connsiteX49" fmla="*/ 171450 w 647700"/>
              <a:gd name="connsiteY49" fmla="*/ 285750 h 533400"/>
              <a:gd name="connsiteX50" fmla="*/ 133350 w 647700"/>
              <a:gd name="connsiteY50" fmla="*/ 285750 h 533400"/>
              <a:gd name="connsiteX51" fmla="*/ 133350 w 647700"/>
              <a:gd name="connsiteY51" fmla="*/ 361950 h 533400"/>
              <a:gd name="connsiteX52" fmla="*/ 57150 w 647700"/>
              <a:gd name="connsiteY52" fmla="*/ 361950 h 533400"/>
              <a:gd name="connsiteX53" fmla="*/ 57150 w 647700"/>
              <a:gd name="connsiteY53" fmla="*/ 285750 h 533400"/>
              <a:gd name="connsiteX54" fmla="*/ 133350 w 647700"/>
              <a:gd name="connsiteY54" fmla="*/ 285750 h 533400"/>
              <a:gd name="connsiteX55" fmla="*/ 133350 w 647700"/>
              <a:gd name="connsiteY55" fmla="*/ 171450 h 533400"/>
              <a:gd name="connsiteX56" fmla="*/ 133350 w 647700"/>
              <a:gd name="connsiteY56" fmla="*/ 247650 h 533400"/>
              <a:gd name="connsiteX57" fmla="*/ 57150 w 647700"/>
              <a:gd name="connsiteY57" fmla="*/ 247650 h 533400"/>
              <a:gd name="connsiteX58" fmla="*/ 57150 w 647700"/>
              <a:gd name="connsiteY58" fmla="*/ 171450 h 533400"/>
              <a:gd name="connsiteX59" fmla="*/ 133350 w 647700"/>
              <a:gd name="connsiteY59" fmla="*/ 171450 h 533400"/>
              <a:gd name="connsiteX60" fmla="*/ 247650 w 647700"/>
              <a:gd name="connsiteY60" fmla="*/ 247650 h 533400"/>
              <a:gd name="connsiteX61" fmla="*/ 171450 w 647700"/>
              <a:gd name="connsiteY61" fmla="*/ 247650 h 533400"/>
              <a:gd name="connsiteX62" fmla="*/ 171450 w 647700"/>
              <a:gd name="connsiteY62" fmla="*/ 171450 h 533400"/>
              <a:gd name="connsiteX63" fmla="*/ 247650 w 647700"/>
              <a:gd name="connsiteY63" fmla="*/ 171450 h 533400"/>
              <a:gd name="connsiteX64" fmla="*/ 247650 w 647700"/>
              <a:gd name="connsiteY64" fmla="*/ 247650 h 533400"/>
              <a:gd name="connsiteX65" fmla="*/ 285750 w 647700"/>
              <a:gd name="connsiteY65" fmla="*/ 247650 h 533400"/>
              <a:gd name="connsiteX66" fmla="*/ 285750 w 647700"/>
              <a:gd name="connsiteY66" fmla="*/ 171450 h 533400"/>
              <a:gd name="connsiteX67" fmla="*/ 361950 w 647700"/>
              <a:gd name="connsiteY67" fmla="*/ 171450 h 533400"/>
              <a:gd name="connsiteX68" fmla="*/ 361950 w 647700"/>
              <a:gd name="connsiteY68" fmla="*/ 247650 h 533400"/>
              <a:gd name="connsiteX69" fmla="*/ 285750 w 647700"/>
              <a:gd name="connsiteY69" fmla="*/ 247650 h 533400"/>
              <a:gd name="connsiteX70" fmla="*/ 361950 w 647700"/>
              <a:gd name="connsiteY70" fmla="*/ 361950 h 533400"/>
              <a:gd name="connsiteX71" fmla="*/ 285750 w 647700"/>
              <a:gd name="connsiteY71" fmla="*/ 361950 h 533400"/>
              <a:gd name="connsiteX72" fmla="*/ 285750 w 647700"/>
              <a:gd name="connsiteY72" fmla="*/ 285750 h 533400"/>
              <a:gd name="connsiteX73" fmla="*/ 361950 w 647700"/>
              <a:gd name="connsiteY73" fmla="*/ 285750 h 533400"/>
              <a:gd name="connsiteX74" fmla="*/ 361950 w 647700"/>
              <a:gd name="connsiteY74" fmla="*/ 361950 h 533400"/>
              <a:gd name="connsiteX75" fmla="*/ 400050 w 647700"/>
              <a:gd name="connsiteY75" fmla="*/ 361950 h 533400"/>
              <a:gd name="connsiteX76" fmla="*/ 400050 w 647700"/>
              <a:gd name="connsiteY76" fmla="*/ 285750 h 533400"/>
              <a:gd name="connsiteX77" fmla="*/ 476250 w 647700"/>
              <a:gd name="connsiteY77" fmla="*/ 285750 h 533400"/>
              <a:gd name="connsiteX78" fmla="*/ 476250 w 647700"/>
              <a:gd name="connsiteY78" fmla="*/ 361950 h 533400"/>
              <a:gd name="connsiteX79" fmla="*/ 400050 w 647700"/>
              <a:gd name="connsiteY79" fmla="*/ 361950 h 533400"/>
              <a:gd name="connsiteX80" fmla="*/ 476250 w 647700"/>
              <a:gd name="connsiteY80" fmla="*/ 57150 h 533400"/>
              <a:gd name="connsiteX81" fmla="*/ 476250 w 647700"/>
              <a:gd name="connsiteY81" fmla="*/ 133350 h 533400"/>
              <a:gd name="connsiteX82" fmla="*/ 400050 w 647700"/>
              <a:gd name="connsiteY82" fmla="*/ 133350 h 533400"/>
              <a:gd name="connsiteX83" fmla="*/ 400050 w 647700"/>
              <a:gd name="connsiteY83" fmla="*/ 57150 h 533400"/>
              <a:gd name="connsiteX84" fmla="*/ 476250 w 647700"/>
              <a:gd name="connsiteY84" fmla="*/ 57150 h 533400"/>
              <a:gd name="connsiteX85" fmla="*/ 0 w 647700"/>
              <a:gd name="connsiteY85" fmla="*/ 0 h 533400"/>
              <a:gd name="connsiteX86" fmla="*/ 0 w 647700"/>
              <a:gd name="connsiteY86" fmla="*/ 533400 h 533400"/>
              <a:gd name="connsiteX87" fmla="*/ 647700 w 647700"/>
              <a:gd name="connsiteY87" fmla="*/ 533400 h 533400"/>
              <a:gd name="connsiteX88" fmla="*/ 647700 w 647700"/>
              <a:gd name="connsiteY88" fmla="*/ 0 h 533400"/>
              <a:gd name="connsiteX89" fmla="*/ 0 w 647700"/>
              <a:gd name="connsiteY89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47700" h="533400">
                <a:moveTo>
                  <a:pt x="590550" y="57150"/>
                </a:moveTo>
                <a:lnTo>
                  <a:pt x="590550" y="133350"/>
                </a:lnTo>
                <a:lnTo>
                  <a:pt x="514350" y="133350"/>
                </a:lnTo>
                <a:lnTo>
                  <a:pt x="514350" y="57150"/>
                </a:lnTo>
                <a:lnTo>
                  <a:pt x="590550" y="57150"/>
                </a:lnTo>
                <a:close/>
                <a:moveTo>
                  <a:pt x="57150" y="400050"/>
                </a:moveTo>
                <a:lnTo>
                  <a:pt x="133350" y="400050"/>
                </a:lnTo>
                <a:lnTo>
                  <a:pt x="133350" y="476250"/>
                </a:lnTo>
                <a:lnTo>
                  <a:pt x="57150" y="476250"/>
                </a:lnTo>
                <a:lnTo>
                  <a:pt x="57150" y="400050"/>
                </a:lnTo>
                <a:close/>
                <a:moveTo>
                  <a:pt x="247650" y="57150"/>
                </a:moveTo>
                <a:lnTo>
                  <a:pt x="247650" y="133350"/>
                </a:lnTo>
                <a:lnTo>
                  <a:pt x="171450" y="133350"/>
                </a:lnTo>
                <a:lnTo>
                  <a:pt x="171450" y="57150"/>
                </a:lnTo>
                <a:lnTo>
                  <a:pt x="247650" y="57150"/>
                </a:lnTo>
                <a:close/>
                <a:moveTo>
                  <a:pt x="361950" y="57150"/>
                </a:moveTo>
                <a:lnTo>
                  <a:pt x="361950" y="133350"/>
                </a:lnTo>
                <a:lnTo>
                  <a:pt x="285750" y="133350"/>
                </a:lnTo>
                <a:lnTo>
                  <a:pt x="285750" y="57150"/>
                </a:lnTo>
                <a:lnTo>
                  <a:pt x="361950" y="57150"/>
                </a:lnTo>
                <a:close/>
                <a:moveTo>
                  <a:pt x="476250" y="247650"/>
                </a:moveTo>
                <a:lnTo>
                  <a:pt x="400050" y="247650"/>
                </a:lnTo>
                <a:lnTo>
                  <a:pt x="400050" y="171450"/>
                </a:lnTo>
                <a:lnTo>
                  <a:pt x="476250" y="171450"/>
                </a:lnTo>
                <a:lnTo>
                  <a:pt x="476250" y="247650"/>
                </a:lnTo>
                <a:close/>
                <a:moveTo>
                  <a:pt x="514350" y="247650"/>
                </a:moveTo>
                <a:lnTo>
                  <a:pt x="514350" y="171450"/>
                </a:lnTo>
                <a:lnTo>
                  <a:pt x="590550" y="171450"/>
                </a:lnTo>
                <a:lnTo>
                  <a:pt x="590550" y="247650"/>
                </a:lnTo>
                <a:lnTo>
                  <a:pt x="514350" y="247650"/>
                </a:lnTo>
                <a:close/>
                <a:moveTo>
                  <a:pt x="514350" y="361950"/>
                </a:moveTo>
                <a:lnTo>
                  <a:pt x="514350" y="285750"/>
                </a:lnTo>
                <a:lnTo>
                  <a:pt x="590550" y="285750"/>
                </a:lnTo>
                <a:lnTo>
                  <a:pt x="590550" y="361950"/>
                </a:lnTo>
                <a:lnTo>
                  <a:pt x="514350" y="361950"/>
                </a:lnTo>
                <a:close/>
                <a:moveTo>
                  <a:pt x="285750" y="400050"/>
                </a:moveTo>
                <a:lnTo>
                  <a:pt x="361950" y="400050"/>
                </a:lnTo>
                <a:lnTo>
                  <a:pt x="361950" y="476250"/>
                </a:lnTo>
                <a:lnTo>
                  <a:pt x="285750" y="476250"/>
                </a:lnTo>
                <a:lnTo>
                  <a:pt x="285750" y="400050"/>
                </a:lnTo>
                <a:close/>
                <a:moveTo>
                  <a:pt x="247650" y="400050"/>
                </a:moveTo>
                <a:lnTo>
                  <a:pt x="247650" y="476250"/>
                </a:lnTo>
                <a:lnTo>
                  <a:pt x="171450" y="476250"/>
                </a:lnTo>
                <a:lnTo>
                  <a:pt x="171450" y="400050"/>
                </a:lnTo>
                <a:lnTo>
                  <a:pt x="247650" y="400050"/>
                </a:lnTo>
                <a:close/>
                <a:moveTo>
                  <a:pt x="171450" y="285750"/>
                </a:moveTo>
                <a:lnTo>
                  <a:pt x="247650" y="285750"/>
                </a:lnTo>
                <a:lnTo>
                  <a:pt x="247650" y="361950"/>
                </a:lnTo>
                <a:lnTo>
                  <a:pt x="171450" y="361950"/>
                </a:lnTo>
                <a:lnTo>
                  <a:pt x="171450" y="285750"/>
                </a:lnTo>
                <a:close/>
                <a:moveTo>
                  <a:pt x="133350" y="285750"/>
                </a:moveTo>
                <a:lnTo>
                  <a:pt x="133350" y="361950"/>
                </a:lnTo>
                <a:lnTo>
                  <a:pt x="57150" y="361950"/>
                </a:lnTo>
                <a:lnTo>
                  <a:pt x="57150" y="285750"/>
                </a:lnTo>
                <a:lnTo>
                  <a:pt x="133350" y="285750"/>
                </a:lnTo>
                <a:close/>
                <a:moveTo>
                  <a:pt x="133350" y="171450"/>
                </a:moveTo>
                <a:lnTo>
                  <a:pt x="133350" y="247650"/>
                </a:lnTo>
                <a:lnTo>
                  <a:pt x="57150" y="247650"/>
                </a:lnTo>
                <a:lnTo>
                  <a:pt x="57150" y="171450"/>
                </a:lnTo>
                <a:lnTo>
                  <a:pt x="133350" y="171450"/>
                </a:lnTo>
                <a:close/>
                <a:moveTo>
                  <a:pt x="247650" y="247650"/>
                </a:moveTo>
                <a:lnTo>
                  <a:pt x="171450" y="247650"/>
                </a:lnTo>
                <a:lnTo>
                  <a:pt x="171450" y="171450"/>
                </a:lnTo>
                <a:lnTo>
                  <a:pt x="247650" y="171450"/>
                </a:lnTo>
                <a:lnTo>
                  <a:pt x="247650" y="247650"/>
                </a:lnTo>
                <a:close/>
                <a:moveTo>
                  <a:pt x="285750" y="247650"/>
                </a:moveTo>
                <a:lnTo>
                  <a:pt x="285750" y="171450"/>
                </a:lnTo>
                <a:lnTo>
                  <a:pt x="361950" y="171450"/>
                </a:lnTo>
                <a:lnTo>
                  <a:pt x="361950" y="247650"/>
                </a:lnTo>
                <a:lnTo>
                  <a:pt x="285750" y="247650"/>
                </a:lnTo>
                <a:close/>
                <a:moveTo>
                  <a:pt x="361950" y="361950"/>
                </a:moveTo>
                <a:lnTo>
                  <a:pt x="285750" y="361950"/>
                </a:lnTo>
                <a:lnTo>
                  <a:pt x="285750" y="285750"/>
                </a:lnTo>
                <a:lnTo>
                  <a:pt x="361950" y="285750"/>
                </a:lnTo>
                <a:lnTo>
                  <a:pt x="361950" y="361950"/>
                </a:lnTo>
                <a:close/>
                <a:moveTo>
                  <a:pt x="400050" y="361950"/>
                </a:moveTo>
                <a:lnTo>
                  <a:pt x="400050" y="285750"/>
                </a:lnTo>
                <a:lnTo>
                  <a:pt x="476250" y="285750"/>
                </a:lnTo>
                <a:lnTo>
                  <a:pt x="476250" y="361950"/>
                </a:lnTo>
                <a:lnTo>
                  <a:pt x="400050" y="361950"/>
                </a:lnTo>
                <a:close/>
                <a:moveTo>
                  <a:pt x="476250" y="57150"/>
                </a:moveTo>
                <a:lnTo>
                  <a:pt x="476250" y="133350"/>
                </a:lnTo>
                <a:lnTo>
                  <a:pt x="400050" y="133350"/>
                </a:lnTo>
                <a:lnTo>
                  <a:pt x="400050" y="57150"/>
                </a:lnTo>
                <a:lnTo>
                  <a:pt x="476250" y="57150"/>
                </a:lnTo>
                <a:close/>
                <a:moveTo>
                  <a:pt x="0" y="0"/>
                </a:moveTo>
                <a:lnTo>
                  <a:pt x="0" y="533400"/>
                </a:lnTo>
                <a:lnTo>
                  <a:pt x="647700" y="533400"/>
                </a:lnTo>
                <a:lnTo>
                  <a:pt x="6477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orma libre: forma 108">
            <a:extLst>
              <a:ext uri="{FF2B5EF4-FFF2-40B4-BE49-F238E27FC236}">
                <a16:creationId xmlns:a16="http://schemas.microsoft.com/office/drawing/2014/main" id="{DB91D2F5-BE82-4F8E-86B8-16DA9E589DF1}"/>
              </a:ext>
            </a:extLst>
          </p:cNvPr>
          <p:cNvSpPr/>
          <p:nvPr/>
        </p:nvSpPr>
        <p:spPr>
          <a:xfrm>
            <a:off x="1897841" y="5496225"/>
            <a:ext cx="224016" cy="19868"/>
          </a:xfrm>
          <a:custGeom>
            <a:avLst/>
            <a:gdLst>
              <a:gd name="connsiteX0" fmla="*/ 0 w 647700"/>
              <a:gd name="connsiteY0" fmla="*/ 0 h 76200"/>
              <a:gd name="connsiteX1" fmla="*/ 647700 w 647700"/>
              <a:gd name="connsiteY1" fmla="*/ 0 h 76200"/>
              <a:gd name="connsiteX2" fmla="*/ 647700 w 647700"/>
              <a:gd name="connsiteY2" fmla="*/ 76200 h 76200"/>
              <a:gd name="connsiteX3" fmla="*/ 0 w 64770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700" h="76200">
                <a:moveTo>
                  <a:pt x="0" y="0"/>
                </a:moveTo>
                <a:lnTo>
                  <a:pt x="647700" y="0"/>
                </a:lnTo>
                <a:lnTo>
                  <a:pt x="647700" y="76200"/>
                </a:lnTo>
                <a:lnTo>
                  <a:pt x="0" y="7620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orma libre: forma 110">
            <a:extLst>
              <a:ext uri="{FF2B5EF4-FFF2-40B4-BE49-F238E27FC236}">
                <a16:creationId xmlns:a16="http://schemas.microsoft.com/office/drawing/2014/main" id="{564185F6-2DFD-4228-AAB2-667A77FD83D9}"/>
              </a:ext>
            </a:extLst>
          </p:cNvPr>
          <p:cNvSpPr/>
          <p:nvPr/>
        </p:nvSpPr>
        <p:spPr>
          <a:xfrm>
            <a:off x="1596279" y="5478645"/>
            <a:ext cx="76307" cy="114004"/>
          </a:xfrm>
          <a:custGeom>
            <a:avLst/>
            <a:gdLst>
              <a:gd name="connsiteX0" fmla="*/ 90436 w 180821"/>
              <a:gd name="connsiteY0" fmla="*/ 126622 h 275543"/>
              <a:gd name="connsiteX1" fmla="*/ 53421 w 180821"/>
              <a:gd name="connsiteY1" fmla="*/ 87886 h 275543"/>
              <a:gd name="connsiteX2" fmla="*/ 91297 w 180821"/>
              <a:gd name="connsiteY2" fmla="*/ 50010 h 275543"/>
              <a:gd name="connsiteX3" fmla="*/ 129173 w 180821"/>
              <a:gd name="connsiteY3" fmla="*/ 87886 h 275543"/>
              <a:gd name="connsiteX4" fmla="*/ 117982 w 180821"/>
              <a:gd name="connsiteY4" fmla="*/ 114571 h 275543"/>
              <a:gd name="connsiteX5" fmla="*/ 90436 w 180821"/>
              <a:gd name="connsiteY5" fmla="*/ 126622 h 275543"/>
              <a:gd name="connsiteX6" fmla="*/ 53421 w 180821"/>
              <a:gd name="connsiteY6" fmla="*/ 6969 h 275543"/>
              <a:gd name="connsiteX7" fmla="*/ 10380 w 180821"/>
              <a:gd name="connsiteY7" fmla="*/ 45706 h 275543"/>
              <a:gd name="connsiteX8" fmla="*/ 6076 w 180821"/>
              <a:gd name="connsiteY8" fmla="*/ 119736 h 275543"/>
              <a:gd name="connsiteX9" fmla="*/ 47395 w 180821"/>
              <a:gd name="connsiteY9" fmla="*/ 209261 h 275543"/>
              <a:gd name="connsiteX10" fmla="*/ 74941 w 180821"/>
              <a:gd name="connsiteY10" fmla="*/ 266074 h 275543"/>
              <a:gd name="connsiteX11" fmla="*/ 90436 w 180821"/>
              <a:gd name="connsiteY11" fmla="*/ 275543 h 275543"/>
              <a:gd name="connsiteX12" fmla="*/ 105931 w 180821"/>
              <a:gd name="connsiteY12" fmla="*/ 266074 h 275543"/>
              <a:gd name="connsiteX13" fmla="*/ 133477 w 180821"/>
              <a:gd name="connsiteY13" fmla="*/ 209261 h 275543"/>
              <a:gd name="connsiteX14" fmla="*/ 174796 w 180821"/>
              <a:gd name="connsiteY14" fmla="*/ 120596 h 275543"/>
              <a:gd name="connsiteX15" fmla="*/ 180822 w 180821"/>
              <a:gd name="connsiteY15" fmla="*/ 87886 h 275543"/>
              <a:gd name="connsiteX16" fmla="*/ 53421 w 180821"/>
              <a:gd name="connsiteY16" fmla="*/ 6969 h 27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0821" h="275543">
                <a:moveTo>
                  <a:pt x="90436" y="126622"/>
                </a:moveTo>
                <a:cubicBezTo>
                  <a:pt x="69776" y="126622"/>
                  <a:pt x="52560" y="109406"/>
                  <a:pt x="53421" y="87886"/>
                </a:cubicBezTo>
                <a:cubicBezTo>
                  <a:pt x="53421" y="67226"/>
                  <a:pt x="70637" y="50010"/>
                  <a:pt x="91297" y="50010"/>
                </a:cubicBezTo>
                <a:cubicBezTo>
                  <a:pt x="111956" y="50010"/>
                  <a:pt x="129173" y="67226"/>
                  <a:pt x="129173" y="87886"/>
                </a:cubicBezTo>
                <a:cubicBezTo>
                  <a:pt x="129173" y="98215"/>
                  <a:pt x="124869" y="107684"/>
                  <a:pt x="117982" y="114571"/>
                </a:cubicBezTo>
                <a:cubicBezTo>
                  <a:pt x="110235" y="122318"/>
                  <a:pt x="100766" y="126622"/>
                  <a:pt x="90436" y="126622"/>
                </a:cubicBezTo>
                <a:close/>
                <a:moveTo>
                  <a:pt x="53421" y="6969"/>
                </a:moveTo>
                <a:cubicBezTo>
                  <a:pt x="34483" y="13855"/>
                  <a:pt x="19849" y="28489"/>
                  <a:pt x="10380" y="45706"/>
                </a:cubicBezTo>
                <a:cubicBezTo>
                  <a:pt x="-1671" y="68948"/>
                  <a:pt x="-3393" y="95633"/>
                  <a:pt x="6076" y="119736"/>
                </a:cubicBezTo>
                <a:lnTo>
                  <a:pt x="47395" y="209261"/>
                </a:lnTo>
                <a:lnTo>
                  <a:pt x="74941" y="266074"/>
                </a:lnTo>
                <a:cubicBezTo>
                  <a:pt x="77524" y="272100"/>
                  <a:pt x="83549" y="275543"/>
                  <a:pt x="90436" y="275543"/>
                </a:cubicBezTo>
                <a:cubicBezTo>
                  <a:pt x="97322" y="275543"/>
                  <a:pt x="103348" y="272100"/>
                  <a:pt x="105931" y="266074"/>
                </a:cubicBezTo>
                <a:lnTo>
                  <a:pt x="133477" y="209261"/>
                </a:lnTo>
                <a:lnTo>
                  <a:pt x="174796" y="120596"/>
                </a:lnTo>
                <a:cubicBezTo>
                  <a:pt x="179100" y="110267"/>
                  <a:pt x="180822" y="99076"/>
                  <a:pt x="180822" y="87886"/>
                </a:cubicBezTo>
                <a:cubicBezTo>
                  <a:pt x="180822" y="27628"/>
                  <a:pt x="118843" y="-17995"/>
                  <a:pt x="53421" y="6969"/>
                </a:cubicBezTo>
                <a:close/>
              </a:path>
            </a:pathLst>
          </a:custGeom>
          <a:solidFill>
            <a:schemeClr val="tx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orma libre: forma 111">
            <a:extLst>
              <a:ext uri="{FF2B5EF4-FFF2-40B4-BE49-F238E27FC236}">
                <a16:creationId xmlns:a16="http://schemas.microsoft.com/office/drawing/2014/main" id="{3E47F167-8862-45BC-8D48-8019E3423E47}"/>
              </a:ext>
            </a:extLst>
          </p:cNvPr>
          <p:cNvSpPr/>
          <p:nvPr/>
        </p:nvSpPr>
        <p:spPr>
          <a:xfrm>
            <a:off x="1452505" y="5547286"/>
            <a:ext cx="239475" cy="139078"/>
          </a:xfrm>
          <a:custGeom>
            <a:avLst/>
            <a:gdLst>
              <a:gd name="connsiteX0" fmla="*/ 327110 w 688652"/>
              <a:gd name="connsiteY0" fmla="*/ 415774 h 482056"/>
              <a:gd name="connsiteX1" fmla="*/ 189379 w 688652"/>
              <a:gd name="connsiteY1" fmla="*/ 346909 h 482056"/>
              <a:gd name="connsiteX2" fmla="*/ 189379 w 688652"/>
              <a:gd name="connsiteY2" fmla="*/ 66283 h 482056"/>
              <a:gd name="connsiteX3" fmla="*/ 327110 w 688652"/>
              <a:gd name="connsiteY3" fmla="*/ 135148 h 482056"/>
              <a:gd name="connsiteX4" fmla="*/ 327110 w 688652"/>
              <a:gd name="connsiteY4" fmla="*/ 415774 h 482056"/>
              <a:gd name="connsiteX5" fmla="*/ 154947 w 688652"/>
              <a:gd name="connsiteY5" fmla="*/ 346909 h 482056"/>
              <a:gd name="connsiteX6" fmla="*/ 51649 w 688652"/>
              <a:gd name="connsiteY6" fmla="*/ 398558 h 482056"/>
              <a:gd name="connsiteX7" fmla="*/ 51649 w 688652"/>
              <a:gd name="connsiteY7" fmla="*/ 117932 h 482056"/>
              <a:gd name="connsiteX8" fmla="*/ 154947 w 688652"/>
              <a:gd name="connsiteY8" fmla="*/ 66283 h 482056"/>
              <a:gd name="connsiteX9" fmla="*/ 154947 w 688652"/>
              <a:gd name="connsiteY9" fmla="*/ 346909 h 482056"/>
              <a:gd name="connsiteX10" fmla="*/ 631839 w 688652"/>
              <a:gd name="connsiteY10" fmla="*/ 57675 h 482056"/>
              <a:gd name="connsiteX11" fmla="*/ 631839 w 688652"/>
              <a:gd name="connsiteY11" fmla="*/ 57675 h 482056"/>
              <a:gd name="connsiteX12" fmla="*/ 610318 w 688652"/>
              <a:gd name="connsiteY12" fmla="*/ 104159 h 482056"/>
              <a:gd name="connsiteX13" fmla="*/ 637004 w 688652"/>
              <a:gd name="connsiteY13" fmla="*/ 117932 h 482056"/>
              <a:gd name="connsiteX14" fmla="*/ 637004 w 688652"/>
              <a:gd name="connsiteY14" fmla="*/ 398558 h 482056"/>
              <a:gd name="connsiteX15" fmla="*/ 533706 w 688652"/>
              <a:gd name="connsiteY15" fmla="*/ 346909 h 482056"/>
              <a:gd name="connsiteX16" fmla="*/ 533706 w 688652"/>
              <a:gd name="connsiteY16" fmla="*/ 232420 h 482056"/>
              <a:gd name="connsiteX17" fmla="*/ 499273 w 688652"/>
              <a:gd name="connsiteY17" fmla="*/ 232420 h 482056"/>
              <a:gd name="connsiteX18" fmla="*/ 499273 w 688652"/>
              <a:gd name="connsiteY18" fmla="*/ 346909 h 482056"/>
              <a:gd name="connsiteX19" fmla="*/ 361543 w 688652"/>
              <a:gd name="connsiteY19" fmla="*/ 415774 h 482056"/>
              <a:gd name="connsiteX20" fmla="*/ 361543 w 688652"/>
              <a:gd name="connsiteY20" fmla="*/ 135148 h 482056"/>
              <a:gd name="connsiteX21" fmla="*/ 422660 w 688652"/>
              <a:gd name="connsiteY21" fmla="*/ 104159 h 482056"/>
              <a:gd name="connsiteX22" fmla="*/ 401140 w 688652"/>
              <a:gd name="connsiteY22" fmla="*/ 57675 h 482056"/>
              <a:gd name="connsiteX23" fmla="*/ 344326 w 688652"/>
              <a:gd name="connsiteY23" fmla="*/ 86082 h 482056"/>
              <a:gd name="connsiteX24" fmla="*/ 172163 w 688652"/>
              <a:gd name="connsiteY24" fmla="*/ 0 h 482056"/>
              <a:gd name="connsiteX25" fmla="*/ 0 w 688652"/>
              <a:gd name="connsiteY25" fmla="*/ 86082 h 482056"/>
              <a:gd name="connsiteX26" fmla="*/ 0 w 688652"/>
              <a:gd name="connsiteY26" fmla="*/ 482057 h 482056"/>
              <a:gd name="connsiteX27" fmla="*/ 172163 w 688652"/>
              <a:gd name="connsiteY27" fmla="*/ 395975 h 482056"/>
              <a:gd name="connsiteX28" fmla="*/ 344326 w 688652"/>
              <a:gd name="connsiteY28" fmla="*/ 482057 h 482056"/>
              <a:gd name="connsiteX29" fmla="*/ 516489 w 688652"/>
              <a:gd name="connsiteY29" fmla="*/ 395975 h 482056"/>
              <a:gd name="connsiteX30" fmla="*/ 688653 w 688652"/>
              <a:gd name="connsiteY30" fmla="*/ 482057 h 482056"/>
              <a:gd name="connsiteX31" fmla="*/ 688653 w 688652"/>
              <a:gd name="connsiteY31" fmla="*/ 86082 h 482056"/>
              <a:gd name="connsiteX32" fmla="*/ 631839 w 688652"/>
              <a:gd name="connsiteY32" fmla="*/ 57675 h 48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8652" h="482056">
                <a:moveTo>
                  <a:pt x="327110" y="415774"/>
                </a:moveTo>
                <a:lnTo>
                  <a:pt x="189379" y="346909"/>
                </a:lnTo>
                <a:lnTo>
                  <a:pt x="189379" y="66283"/>
                </a:lnTo>
                <a:lnTo>
                  <a:pt x="327110" y="135148"/>
                </a:lnTo>
                <a:lnTo>
                  <a:pt x="327110" y="415774"/>
                </a:lnTo>
                <a:close/>
                <a:moveTo>
                  <a:pt x="154947" y="346909"/>
                </a:moveTo>
                <a:lnTo>
                  <a:pt x="51649" y="398558"/>
                </a:lnTo>
                <a:lnTo>
                  <a:pt x="51649" y="117932"/>
                </a:lnTo>
                <a:lnTo>
                  <a:pt x="154947" y="66283"/>
                </a:lnTo>
                <a:lnTo>
                  <a:pt x="154947" y="346909"/>
                </a:lnTo>
                <a:close/>
                <a:moveTo>
                  <a:pt x="631839" y="57675"/>
                </a:moveTo>
                <a:lnTo>
                  <a:pt x="631839" y="57675"/>
                </a:lnTo>
                <a:lnTo>
                  <a:pt x="610318" y="104159"/>
                </a:lnTo>
                <a:lnTo>
                  <a:pt x="637004" y="117932"/>
                </a:lnTo>
                <a:lnTo>
                  <a:pt x="637004" y="398558"/>
                </a:lnTo>
                <a:lnTo>
                  <a:pt x="533706" y="346909"/>
                </a:lnTo>
                <a:lnTo>
                  <a:pt x="533706" y="232420"/>
                </a:lnTo>
                <a:lnTo>
                  <a:pt x="499273" y="232420"/>
                </a:lnTo>
                <a:lnTo>
                  <a:pt x="499273" y="346909"/>
                </a:lnTo>
                <a:lnTo>
                  <a:pt x="361543" y="415774"/>
                </a:lnTo>
                <a:lnTo>
                  <a:pt x="361543" y="135148"/>
                </a:lnTo>
                <a:lnTo>
                  <a:pt x="422660" y="104159"/>
                </a:lnTo>
                <a:lnTo>
                  <a:pt x="401140" y="57675"/>
                </a:lnTo>
                <a:lnTo>
                  <a:pt x="344326" y="86082"/>
                </a:lnTo>
                <a:lnTo>
                  <a:pt x="172163" y="0"/>
                </a:lnTo>
                <a:lnTo>
                  <a:pt x="0" y="86082"/>
                </a:lnTo>
                <a:lnTo>
                  <a:pt x="0" y="482057"/>
                </a:lnTo>
                <a:lnTo>
                  <a:pt x="172163" y="395975"/>
                </a:lnTo>
                <a:lnTo>
                  <a:pt x="344326" y="482057"/>
                </a:lnTo>
                <a:lnTo>
                  <a:pt x="516489" y="395975"/>
                </a:lnTo>
                <a:lnTo>
                  <a:pt x="688653" y="482057"/>
                </a:lnTo>
                <a:lnTo>
                  <a:pt x="688653" y="86082"/>
                </a:lnTo>
                <a:lnTo>
                  <a:pt x="631839" y="57675"/>
                </a:lnTo>
                <a:close/>
              </a:path>
            </a:pathLst>
          </a:custGeom>
          <a:solidFill>
            <a:schemeClr val="tx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4" name="Forma libre: forma 113">
            <a:extLst>
              <a:ext uri="{FF2B5EF4-FFF2-40B4-BE49-F238E27FC236}">
                <a16:creationId xmlns:a16="http://schemas.microsoft.com/office/drawing/2014/main" id="{DDA245FC-7269-4847-A286-B6CE35CD6275}"/>
              </a:ext>
            </a:extLst>
          </p:cNvPr>
          <p:cNvSpPr/>
          <p:nvPr/>
        </p:nvSpPr>
        <p:spPr>
          <a:xfrm>
            <a:off x="2327717" y="5487348"/>
            <a:ext cx="173314" cy="152930"/>
          </a:xfrm>
          <a:custGeom>
            <a:avLst/>
            <a:gdLst>
              <a:gd name="connsiteX0" fmla="*/ 323850 w 476250"/>
              <a:gd name="connsiteY0" fmla="*/ 66675 h 428625"/>
              <a:gd name="connsiteX1" fmla="*/ 476250 w 476250"/>
              <a:gd name="connsiteY1" fmla="*/ 66675 h 428625"/>
              <a:gd name="connsiteX2" fmla="*/ 476250 w 476250"/>
              <a:gd name="connsiteY2" fmla="*/ 38100 h 428625"/>
              <a:gd name="connsiteX3" fmla="*/ 438150 w 476250"/>
              <a:gd name="connsiteY3" fmla="*/ 0 h 428625"/>
              <a:gd name="connsiteX4" fmla="*/ 38100 w 476250"/>
              <a:gd name="connsiteY4" fmla="*/ 0 h 428625"/>
              <a:gd name="connsiteX5" fmla="*/ 0 w 476250"/>
              <a:gd name="connsiteY5" fmla="*/ 38100 h 428625"/>
              <a:gd name="connsiteX6" fmla="*/ 0 w 476250"/>
              <a:gd name="connsiteY6" fmla="*/ 295275 h 428625"/>
              <a:gd name="connsiteX7" fmla="*/ 38100 w 476250"/>
              <a:gd name="connsiteY7" fmla="*/ 333375 h 428625"/>
              <a:gd name="connsiteX8" fmla="*/ 95250 w 476250"/>
              <a:gd name="connsiteY8" fmla="*/ 333375 h 428625"/>
              <a:gd name="connsiteX9" fmla="*/ 95250 w 476250"/>
              <a:gd name="connsiteY9" fmla="*/ 428625 h 428625"/>
              <a:gd name="connsiteX10" fmla="*/ 190500 w 476250"/>
              <a:gd name="connsiteY10" fmla="*/ 333375 h 428625"/>
              <a:gd name="connsiteX11" fmla="*/ 247650 w 476250"/>
              <a:gd name="connsiteY11" fmla="*/ 333375 h 428625"/>
              <a:gd name="connsiteX12" fmla="*/ 247650 w 476250"/>
              <a:gd name="connsiteY12" fmla="*/ 142875 h 428625"/>
              <a:gd name="connsiteX13" fmla="*/ 323850 w 476250"/>
              <a:gd name="connsiteY13" fmla="*/ 6667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6250" h="428625">
                <a:moveTo>
                  <a:pt x="323850" y="66675"/>
                </a:moveTo>
                <a:lnTo>
                  <a:pt x="476250" y="66675"/>
                </a:ln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95250" y="333375"/>
                </a:lnTo>
                <a:lnTo>
                  <a:pt x="95250" y="428625"/>
                </a:lnTo>
                <a:lnTo>
                  <a:pt x="190500" y="333375"/>
                </a:lnTo>
                <a:lnTo>
                  <a:pt x="247650" y="333375"/>
                </a:lnTo>
                <a:lnTo>
                  <a:pt x="247650" y="142875"/>
                </a:lnTo>
                <a:cubicBezTo>
                  <a:pt x="247650" y="100965"/>
                  <a:pt x="281940" y="66675"/>
                  <a:pt x="323850" y="6667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orma libre: forma 114">
            <a:extLst>
              <a:ext uri="{FF2B5EF4-FFF2-40B4-BE49-F238E27FC236}">
                <a16:creationId xmlns:a16="http://schemas.microsoft.com/office/drawing/2014/main" id="{2A211654-25FE-4D2B-8449-C3EF51628F20}"/>
              </a:ext>
            </a:extLst>
          </p:cNvPr>
          <p:cNvSpPr/>
          <p:nvPr/>
        </p:nvSpPr>
        <p:spPr>
          <a:xfrm>
            <a:off x="2431706" y="5524731"/>
            <a:ext cx="173314" cy="152930"/>
          </a:xfrm>
          <a:custGeom>
            <a:avLst/>
            <a:gdLst>
              <a:gd name="connsiteX0" fmla="*/ 438150 w 476250"/>
              <a:gd name="connsiteY0" fmla="*/ 0 h 428625"/>
              <a:gd name="connsiteX1" fmla="*/ 38100 w 476250"/>
              <a:gd name="connsiteY1" fmla="*/ 0 h 428625"/>
              <a:gd name="connsiteX2" fmla="*/ 0 w 476250"/>
              <a:gd name="connsiteY2" fmla="*/ 38100 h 428625"/>
              <a:gd name="connsiteX3" fmla="*/ 0 w 476250"/>
              <a:gd name="connsiteY3" fmla="*/ 295275 h 428625"/>
              <a:gd name="connsiteX4" fmla="*/ 38100 w 476250"/>
              <a:gd name="connsiteY4" fmla="*/ 333375 h 428625"/>
              <a:gd name="connsiteX5" fmla="*/ 285750 w 476250"/>
              <a:gd name="connsiteY5" fmla="*/ 333375 h 428625"/>
              <a:gd name="connsiteX6" fmla="*/ 381000 w 476250"/>
              <a:gd name="connsiteY6" fmla="*/ 428625 h 428625"/>
              <a:gd name="connsiteX7" fmla="*/ 381000 w 476250"/>
              <a:gd name="connsiteY7" fmla="*/ 333375 h 428625"/>
              <a:gd name="connsiteX8" fmla="*/ 438150 w 476250"/>
              <a:gd name="connsiteY8" fmla="*/ 333375 h 428625"/>
              <a:gd name="connsiteX9" fmla="*/ 476250 w 476250"/>
              <a:gd name="connsiteY9" fmla="*/ 295275 h 428625"/>
              <a:gd name="connsiteX10" fmla="*/ 476250 w 476250"/>
              <a:gd name="connsiteY10" fmla="*/ 38100 h 428625"/>
              <a:gd name="connsiteX11" fmla="*/ 438150 w 476250"/>
              <a:gd name="connsiteY11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6250" h="428625">
                <a:moveTo>
                  <a:pt x="43815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285750" y="333375"/>
                </a:lnTo>
                <a:lnTo>
                  <a:pt x="381000" y="428625"/>
                </a:lnTo>
                <a:lnTo>
                  <a:pt x="381000" y="333375"/>
                </a:lnTo>
                <a:lnTo>
                  <a:pt x="438150" y="333375"/>
                </a:lnTo>
                <a:cubicBezTo>
                  <a:pt x="459105" y="333375"/>
                  <a:pt x="476250" y="316230"/>
                  <a:pt x="476250" y="295275"/>
                </a:cubicBez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D29C35B4-1F6E-49A3-B0ED-83CF0F3D986D}"/>
              </a:ext>
            </a:extLst>
          </p:cNvPr>
          <p:cNvSpPr/>
          <p:nvPr/>
        </p:nvSpPr>
        <p:spPr>
          <a:xfrm>
            <a:off x="1036594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9ECBF5E8-07FE-4A95-8B7C-A1C036A4C775}"/>
              </a:ext>
            </a:extLst>
          </p:cNvPr>
          <p:cNvSpPr/>
          <p:nvPr/>
        </p:nvSpPr>
        <p:spPr>
          <a:xfrm>
            <a:off x="1967268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765EC03E-5FD3-49BD-A9C5-89AF34A43231}"/>
              </a:ext>
            </a:extLst>
          </p:cNvPr>
          <p:cNvSpPr/>
          <p:nvPr/>
        </p:nvSpPr>
        <p:spPr>
          <a:xfrm>
            <a:off x="2432605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F492BED1-32F2-4552-BA24-5886B143ADD4}"/>
              </a:ext>
            </a:extLst>
          </p:cNvPr>
          <p:cNvSpPr/>
          <p:nvPr/>
        </p:nvSpPr>
        <p:spPr>
          <a:xfrm>
            <a:off x="571257" y="5051537"/>
            <a:ext cx="180000" cy="18000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orma libre: forma 120">
            <a:extLst>
              <a:ext uri="{FF2B5EF4-FFF2-40B4-BE49-F238E27FC236}">
                <a16:creationId xmlns:a16="http://schemas.microsoft.com/office/drawing/2014/main" id="{71F5D423-32FB-438B-9A39-CD274D26E89F}"/>
              </a:ext>
            </a:extLst>
          </p:cNvPr>
          <p:cNvSpPr/>
          <p:nvPr/>
        </p:nvSpPr>
        <p:spPr>
          <a:xfrm>
            <a:off x="150375" y="5497836"/>
            <a:ext cx="197559" cy="103013"/>
          </a:xfrm>
          <a:custGeom>
            <a:avLst/>
            <a:gdLst>
              <a:gd name="connsiteX0" fmla="*/ 98780 w 197559"/>
              <a:gd name="connsiteY0" fmla="*/ 0 h 103013"/>
              <a:gd name="connsiteX1" fmla="*/ 98780 w 197559"/>
              <a:gd name="connsiteY1" fmla="*/ 0 h 103013"/>
              <a:gd name="connsiteX2" fmla="*/ 0 w 197559"/>
              <a:gd name="connsiteY2" fmla="*/ 94076 h 103013"/>
              <a:gd name="connsiteX3" fmla="*/ 10584 w 197559"/>
              <a:gd name="connsiteY3" fmla="*/ 103013 h 103013"/>
              <a:gd name="connsiteX4" fmla="*/ 98780 w 197559"/>
              <a:gd name="connsiteY4" fmla="*/ 19286 h 103013"/>
              <a:gd name="connsiteX5" fmla="*/ 98780 w 197559"/>
              <a:gd name="connsiteY5" fmla="*/ 19286 h 103013"/>
              <a:gd name="connsiteX6" fmla="*/ 186976 w 197559"/>
              <a:gd name="connsiteY6" fmla="*/ 103013 h 103013"/>
              <a:gd name="connsiteX7" fmla="*/ 197559 w 197559"/>
              <a:gd name="connsiteY7" fmla="*/ 94076 h 10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559" h="103013">
                <a:moveTo>
                  <a:pt x="98780" y="0"/>
                </a:moveTo>
                <a:lnTo>
                  <a:pt x="98780" y="0"/>
                </a:lnTo>
                <a:lnTo>
                  <a:pt x="0" y="94076"/>
                </a:lnTo>
                <a:lnTo>
                  <a:pt x="10584" y="103013"/>
                </a:lnTo>
                <a:lnTo>
                  <a:pt x="98780" y="19286"/>
                </a:lnTo>
                <a:lnTo>
                  <a:pt x="98780" y="19286"/>
                </a:lnTo>
                <a:lnTo>
                  <a:pt x="186976" y="103013"/>
                </a:lnTo>
                <a:lnTo>
                  <a:pt x="197559" y="94076"/>
                </a:lnTo>
                <a:close/>
              </a:path>
            </a:pathLst>
          </a:custGeom>
          <a:solidFill>
            <a:schemeClr val="tx1"/>
          </a:solidFill>
          <a:ln w="2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orma libre: forma 121">
            <a:extLst>
              <a:ext uri="{FF2B5EF4-FFF2-40B4-BE49-F238E27FC236}">
                <a16:creationId xmlns:a16="http://schemas.microsoft.com/office/drawing/2014/main" id="{40912C12-EA9C-4842-A028-26E22E6DEF97}"/>
              </a:ext>
            </a:extLst>
          </p:cNvPr>
          <p:cNvSpPr/>
          <p:nvPr/>
        </p:nvSpPr>
        <p:spPr>
          <a:xfrm>
            <a:off x="178598" y="5530292"/>
            <a:ext cx="141113" cy="136880"/>
          </a:xfrm>
          <a:custGeom>
            <a:avLst/>
            <a:gdLst>
              <a:gd name="connsiteX0" fmla="*/ 0 w 141113"/>
              <a:gd name="connsiteY0" fmla="*/ 67029 h 136880"/>
              <a:gd name="connsiteX1" fmla="*/ 0 w 141113"/>
              <a:gd name="connsiteY1" fmla="*/ 136880 h 136880"/>
              <a:gd name="connsiteX2" fmla="*/ 56446 w 141113"/>
              <a:gd name="connsiteY2" fmla="*/ 136880 h 136880"/>
              <a:gd name="connsiteX3" fmla="*/ 56446 w 141113"/>
              <a:gd name="connsiteY3" fmla="*/ 78083 h 136880"/>
              <a:gd name="connsiteX4" fmla="*/ 84668 w 141113"/>
              <a:gd name="connsiteY4" fmla="*/ 78083 h 136880"/>
              <a:gd name="connsiteX5" fmla="*/ 84668 w 141113"/>
              <a:gd name="connsiteY5" fmla="*/ 136880 h 136880"/>
              <a:gd name="connsiteX6" fmla="*/ 141114 w 141113"/>
              <a:gd name="connsiteY6" fmla="*/ 136880 h 136880"/>
              <a:gd name="connsiteX7" fmla="*/ 141114 w 141113"/>
              <a:gd name="connsiteY7" fmla="*/ 67029 h 136880"/>
              <a:gd name="connsiteX8" fmla="*/ 70557 w 141113"/>
              <a:gd name="connsiteY8" fmla="*/ 0 h 136880"/>
              <a:gd name="connsiteX9" fmla="*/ 0 w 141113"/>
              <a:gd name="connsiteY9" fmla="*/ 67029 h 1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113" h="136880">
                <a:moveTo>
                  <a:pt x="0" y="67029"/>
                </a:moveTo>
                <a:lnTo>
                  <a:pt x="0" y="136880"/>
                </a:lnTo>
                <a:lnTo>
                  <a:pt x="56446" y="136880"/>
                </a:lnTo>
                <a:lnTo>
                  <a:pt x="56446" y="78083"/>
                </a:lnTo>
                <a:lnTo>
                  <a:pt x="84668" y="78083"/>
                </a:lnTo>
                <a:lnTo>
                  <a:pt x="84668" y="136880"/>
                </a:lnTo>
                <a:lnTo>
                  <a:pt x="141114" y="136880"/>
                </a:lnTo>
                <a:lnTo>
                  <a:pt x="141114" y="67029"/>
                </a:lnTo>
                <a:lnTo>
                  <a:pt x="70557" y="0"/>
                </a:lnTo>
                <a:lnTo>
                  <a:pt x="0" y="67029"/>
                </a:lnTo>
                <a:close/>
              </a:path>
            </a:pathLst>
          </a:custGeom>
          <a:solidFill>
            <a:schemeClr val="tx1"/>
          </a:solidFill>
          <a:ln w="2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95BCC139-17AE-426C-A798-178BBD95E215}"/>
              </a:ext>
            </a:extLst>
          </p:cNvPr>
          <p:cNvSpPr/>
          <p:nvPr/>
        </p:nvSpPr>
        <p:spPr>
          <a:xfrm>
            <a:off x="105920" y="5053173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36B8BDA7-6AE4-4D32-8016-294D97E33C2E}"/>
              </a:ext>
            </a:extLst>
          </p:cNvPr>
          <p:cNvCxnSpPr>
            <a:cxnSpLocks/>
          </p:cNvCxnSpPr>
          <p:nvPr/>
        </p:nvCxnSpPr>
        <p:spPr>
          <a:xfrm>
            <a:off x="15766" y="5801843"/>
            <a:ext cx="2722884" cy="0"/>
          </a:xfrm>
          <a:prstGeom prst="line">
            <a:avLst/>
          </a:prstGeom>
          <a:ln w="76200" cap="sq">
            <a:beve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5" name="Рисунок 112" descr="Cama con relleno sólido">
            <a:extLst>
              <a:ext uri="{FF2B5EF4-FFF2-40B4-BE49-F238E27FC236}">
                <a16:creationId xmlns:a16="http://schemas.microsoft.com/office/drawing/2014/main" id="{DEF2E177-7117-495E-984C-2F72AC7682D7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07168" y="5407033"/>
            <a:ext cx="239476" cy="350943"/>
          </a:xfrm>
          <a:prstGeom prst="rect">
            <a:avLst/>
          </a:prstGeom>
        </p:spPr>
      </p:pic>
      <p:sp>
        <p:nvSpPr>
          <p:cNvPr id="126" name="Elipse 125">
            <a:extLst>
              <a:ext uri="{FF2B5EF4-FFF2-40B4-BE49-F238E27FC236}">
                <a16:creationId xmlns:a16="http://schemas.microsoft.com/office/drawing/2014/main" id="{11B042E3-2C6A-46B4-9FEB-187CD681DCCB}"/>
              </a:ext>
            </a:extLst>
          </p:cNvPr>
          <p:cNvSpPr/>
          <p:nvPr/>
        </p:nvSpPr>
        <p:spPr>
          <a:xfrm>
            <a:off x="1501931" y="5039846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Gráfico 126" descr="Cámara con relleno sólido">
            <a:extLst>
              <a:ext uri="{FF2B5EF4-FFF2-40B4-BE49-F238E27FC236}">
                <a16:creationId xmlns:a16="http://schemas.microsoft.com/office/drawing/2014/main" id="{F3EB66D4-9B31-4DEA-BA26-2C7A3CAF66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0129" y="5462874"/>
            <a:ext cx="262256" cy="2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6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9EC9F584-74B3-4DCE-AB13-43A2561D1D9A}"/>
              </a:ext>
            </a:extLst>
          </p:cNvPr>
          <p:cNvSpPr/>
          <p:nvPr/>
        </p:nvSpPr>
        <p:spPr>
          <a:xfrm>
            <a:off x="607960" y="-2454022"/>
            <a:ext cx="878124" cy="627419"/>
          </a:xfrm>
          <a:custGeom>
            <a:avLst/>
            <a:gdLst>
              <a:gd name="connsiteX0" fmla="*/ 33538 w 878124"/>
              <a:gd name="connsiteY0" fmla="*/ 171915 h 627419"/>
              <a:gd name="connsiteX1" fmla="*/ 75856 w 878124"/>
              <a:gd name="connsiteY1" fmla="*/ 148111 h 627419"/>
              <a:gd name="connsiteX2" fmla="*/ 93488 w 878124"/>
              <a:gd name="connsiteY2" fmla="*/ 213350 h 627419"/>
              <a:gd name="connsiteX3" fmla="*/ 69685 w 878124"/>
              <a:gd name="connsiteY3" fmla="*/ 257431 h 627419"/>
              <a:gd name="connsiteX4" fmla="*/ 120818 w 878124"/>
              <a:gd name="connsiteY4" fmla="*/ 286524 h 627419"/>
              <a:gd name="connsiteX5" fmla="*/ 158727 w 878124"/>
              <a:gd name="connsiteY5" fmla="*/ 323552 h 627419"/>
              <a:gd name="connsiteX6" fmla="*/ 283176 w 878124"/>
              <a:gd name="connsiteY6" fmla="*/ 315988 h 627419"/>
              <a:gd name="connsiteX7" fmla="*/ 298022 w 878124"/>
              <a:gd name="connsiteY7" fmla="*/ 292696 h 627419"/>
              <a:gd name="connsiteX8" fmla="*/ 309484 w 878124"/>
              <a:gd name="connsiteY8" fmla="*/ 259194 h 627419"/>
              <a:gd name="connsiteX9" fmla="*/ 368551 w 878124"/>
              <a:gd name="connsiteY9" fmla="*/ 247733 h 627419"/>
              <a:gd name="connsiteX10" fmla="*/ 380894 w 878124"/>
              <a:gd name="connsiteY10" fmla="*/ 247733 h 627419"/>
              <a:gd name="connsiteX11" fmla="*/ 380894 w 878124"/>
              <a:gd name="connsiteY11" fmla="*/ 289169 h 627419"/>
              <a:gd name="connsiteX12" fmla="*/ 480516 w 878124"/>
              <a:gd name="connsiteY12" fmla="*/ 255668 h 627419"/>
              <a:gd name="connsiteX13" fmla="*/ 486688 w 878124"/>
              <a:gd name="connsiteY13" fmla="*/ 322670 h 627419"/>
              <a:gd name="connsiteX14" fmla="*/ 398526 w 878124"/>
              <a:gd name="connsiteY14" fmla="*/ 339421 h 627419"/>
              <a:gd name="connsiteX15" fmla="*/ 237191 w 878124"/>
              <a:gd name="connsiteY15" fmla="*/ 379094 h 627419"/>
              <a:gd name="connsiteX16" fmla="*/ 259232 w 878124"/>
              <a:gd name="connsiteY16" fmla="*/ 427582 h 627419"/>
              <a:gd name="connsiteX17" fmla="*/ 445252 w 878124"/>
              <a:gd name="connsiteY17" fmla="*/ 410832 h 627419"/>
              <a:gd name="connsiteX18" fmla="*/ 486688 w 878124"/>
              <a:gd name="connsiteY18" fmla="*/ 410832 h 627419"/>
              <a:gd name="connsiteX19" fmla="*/ 486688 w 878124"/>
              <a:gd name="connsiteY19" fmla="*/ 418766 h 627419"/>
              <a:gd name="connsiteX20" fmla="*/ 447015 w 878124"/>
              <a:gd name="connsiteY20" fmla="*/ 408187 h 627419"/>
              <a:gd name="connsiteX21" fmla="*/ 419685 w 878124"/>
              <a:gd name="connsiteY21" fmla="*/ 431109 h 627419"/>
              <a:gd name="connsiteX22" fmla="*/ 370315 w 878124"/>
              <a:gd name="connsiteY22" fmla="*/ 470781 h 627419"/>
              <a:gd name="connsiteX23" fmla="*/ 318300 w 878124"/>
              <a:gd name="connsiteY23" fmla="*/ 470781 h 627419"/>
              <a:gd name="connsiteX24" fmla="*/ 268929 w 878124"/>
              <a:gd name="connsiteY24" fmla="*/ 481361 h 627419"/>
              <a:gd name="connsiteX25" fmla="*/ 292733 w 878124"/>
              <a:gd name="connsiteY25" fmla="*/ 513980 h 627419"/>
              <a:gd name="connsiteX26" fmla="*/ 439962 w 878124"/>
              <a:gd name="connsiteY26" fmla="*/ 550127 h 627419"/>
              <a:gd name="connsiteX27" fmla="*/ 423211 w 878124"/>
              <a:gd name="connsiteY27" fmla="*/ 591563 h 627419"/>
              <a:gd name="connsiteX28" fmla="*/ 503438 w 878124"/>
              <a:gd name="connsiteY28" fmla="*/ 624182 h 627419"/>
              <a:gd name="connsiteX29" fmla="*/ 541348 w 878124"/>
              <a:gd name="connsiteY29" fmla="*/ 541311 h 627419"/>
              <a:gd name="connsiteX30" fmla="*/ 619811 w 878124"/>
              <a:gd name="connsiteY30" fmla="*/ 460202 h 627419"/>
              <a:gd name="connsiteX31" fmla="*/ 631272 w 878124"/>
              <a:gd name="connsiteY31" fmla="*/ 404660 h 627419"/>
              <a:gd name="connsiteX32" fmla="*/ 643615 w 878124"/>
              <a:gd name="connsiteY32" fmla="*/ 378212 h 627419"/>
              <a:gd name="connsiteX33" fmla="*/ 689459 w 878124"/>
              <a:gd name="connsiteY33" fmla="*/ 298867 h 627419"/>
              <a:gd name="connsiteX34" fmla="*/ 751172 w 878124"/>
              <a:gd name="connsiteY34" fmla="*/ 265366 h 627419"/>
              <a:gd name="connsiteX35" fmla="*/ 811121 w 878124"/>
              <a:gd name="connsiteY35" fmla="*/ 251260 h 627419"/>
              <a:gd name="connsiteX36" fmla="*/ 878124 w 878124"/>
              <a:gd name="connsiteY36" fmla="*/ 231864 h 627419"/>
              <a:gd name="connsiteX37" fmla="*/ 666537 w 878124"/>
              <a:gd name="connsiteY37" fmla="*/ 152519 h 627419"/>
              <a:gd name="connsiteX38" fmla="*/ 625983 w 878124"/>
              <a:gd name="connsiteY38" fmla="*/ 84635 h 627419"/>
              <a:gd name="connsiteX39" fmla="*/ 577494 w 878124"/>
              <a:gd name="connsiteY39" fmla="*/ 103149 h 627419"/>
              <a:gd name="connsiteX40" fmla="*/ 581902 w 878124"/>
              <a:gd name="connsiteY40" fmla="*/ 44962 h 627419"/>
              <a:gd name="connsiteX41" fmla="*/ 536940 w 878124"/>
              <a:gd name="connsiteY41" fmla="*/ 21159 h 627419"/>
              <a:gd name="connsiteX42" fmla="*/ 448778 w 878124"/>
              <a:gd name="connsiteY42" fmla="*/ 0 h 627419"/>
              <a:gd name="connsiteX43" fmla="*/ 408224 w 878124"/>
              <a:gd name="connsiteY43" fmla="*/ 50252 h 627419"/>
              <a:gd name="connsiteX44" fmla="*/ 426738 w 878124"/>
              <a:gd name="connsiteY44" fmla="*/ 119018 h 627419"/>
              <a:gd name="connsiteX45" fmla="*/ 450541 w 878124"/>
              <a:gd name="connsiteY45" fmla="*/ 188665 h 627419"/>
              <a:gd name="connsiteX46" fmla="*/ 371197 w 878124"/>
              <a:gd name="connsiteY46" fmla="*/ 105794 h 627419"/>
              <a:gd name="connsiteX47" fmla="*/ 307720 w 878124"/>
              <a:gd name="connsiteY47" fmla="*/ 50252 h 627419"/>
              <a:gd name="connsiteX48" fmla="*/ 257468 w 878124"/>
              <a:gd name="connsiteY48" fmla="*/ 129597 h 627419"/>
              <a:gd name="connsiteX49" fmla="*/ 152556 w 878124"/>
              <a:gd name="connsiteY49" fmla="*/ 81108 h 627419"/>
              <a:gd name="connsiteX50" fmla="*/ 234546 w 878124"/>
              <a:gd name="connsiteY50" fmla="*/ 43199 h 627419"/>
              <a:gd name="connsiteX51" fmla="*/ 49408 w 878124"/>
              <a:gd name="connsiteY51" fmla="*/ 47607 h 627419"/>
              <a:gd name="connsiteX52" fmla="*/ 29130 w 878124"/>
              <a:gd name="connsiteY52" fmla="*/ 66121 h 627419"/>
              <a:gd name="connsiteX53" fmla="*/ 23841 w 878124"/>
              <a:gd name="connsiteY53" fmla="*/ 154282 h 627419"/>
              <a:gd name="connsiteX54" fmla="*/ 33538 w 878124"/>
              <a:gd name="connsiteY54" fmla="*/ 171915 h 627419"/>
              <a:gd name="connsiteX55" fmla="*/ 378249 w 878124"/>
              <a:gd name="connsiteY55" fmla="*/ 476071 h 627419"/>
              <a:gd name="connsiteX56" fmla="*/ 429383 w 878124"/>
              <a:gd name="connsiteY56" fmla="*/ 468137 h 627419"/>
              <a:gd name="connsiteX57" fmla="*/ 376486 w 878124"/>
              <a:gd name="connsiteY57" fmla="*/ 476071 h 62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878124" h="627419">
                <a:moveTo>
                  <a:pt x="33538" y="171915"/>
                </a:moveTo>
                <a:lnTo>
                  <a:pt x="75856" y="148111"/>
                </a:lnTo>
                <a:lnTo>
                  <a:pt x="93488" y="213350"/>
                </a:lnTo>
                <a:cubicBezTo>
                  <a:pt x="86435" y="227456"/>
                  <a:pt x="63513" y="246852"/>
                  <a:pt x="69685" y="257431"/>
                </a:cubicBezTo>
                <a:cubicBezTo>
                  <a:pt x="75856" y="268010"/>
                  <a:pt x="106713" y="275945"/>
                  <a:pt x="120818" y="286524"/>
                </a:cubicBezTo>
                <a:cubicBezTo>
                  <a:pt x="134104" y="298188"/>
                  <a:pt x="146755" y="310548"/>
                  <a:pt x="158727" y="323552"/>
                </a:cubicBezTo>
                <a:cubicBezTo>
                  <a:pt x="195182" y="355828"/>
                  <a:pt x="250900" y="352442"/>
                  <a:pt x="283176" y="315988"/>
                </a:cubicBezTo>
                <a:cubicBezTo>
                  <a:pt x="289321" y="309050"/>
                  <a:pt x="294328" y="301194"/>
                  <a:pt x="298022" y="292696"/>
                </a:cubicBezTo>
                <a:cubicBezTo>
                  <a:pt x="298022" y="281235"/>
                  <a:pt x="305957" y="269774"/>
                  <a:pt x="309484" y="259194"/>
                </a:cubicBezTo>
                <a:cubicBezTo>
                  <a:pt x="334169" y="259194"/>
                  <a:pt x="354446" y="271537"/>
                  <a:pt x="368551" y="247733"/>
                </a:cubicBezTo>
                <a:cubicBezTo>
                  <a:pt x="368551" y="247733"/>
                  <a:pt x="376486" y="247733"/>
                  <a:pt x="380894" y="247733"/>
                </a:cubicBezTo>
                <a:lnTo>
                  <a:pt x="380894" y="289169"/>
                </a:lnTo>
                <a:cubicBezTo>
                  <a:pt x="424093" y="306801"/>
                  <a:pt x="447015" y="268010"/>
                  <a:pt x="480516" y="255668"/>
                </a:cubicBezTo>
                <a:lnTo>
                  <a:pt x="486688" y="322670"/>
                </a:lnTo>
                <a:cubicBezTo>
                  <a:pt x="456731" y="324663"/>
                  <a:pt x="427126" y="330288"/>
                  <a:pt x="398526" y="339421"/>
                </a:cubicBezTo>
                <a:cubicBezTo>
                  <a:pt x="349253" y="366813"/>
                  <a:pt x="293544" y="380513"/>
                  <a:pt x="237191" y="379094"/>
                </a:cubicBezTo>
                <a:cubicBezTo>
                  <a:pt x="237191" y="402016"/>
                  <a:pt x="237191" y="418766"/>
                  <a:pt x="259232" y="427582"/>
                </a:cubicBezTo>
                <a:cubicBezTo>
                  <a:pt x="320751" y="417514"/>
                  <a:pt x="382922" y="411916"/>
                  <a:pt x="445252" y="410832"/>
                </a:cubicBezTo>
                <a:lnTo>
                  <a:pt x="486688" y="410832"/>
                </a:lnTo>
                <a:lnTo>
                  <a:pt x="486688" y="418766"/>
                </a:lnTo>
                <a:lnTo>
                  <a:pt x="447015" y="408187"/>
                </a:lnTo>
                <a:cubicBezTo>
                  <a:pt x="438199" y="416122"/>
                  <a:pt x="430264" y="429346"/>
                  <a:pt x="419685" y="431109"/>
                </a:cubicBezTo>
                <a:cubicBezTo>
                  <a:pt x="397883" y="435781"/>
                  <a:pt x="379572" y="450495"/>
                  <a:pt x="370315" y="470781"/>
                </a:cubicBezTo>
                <a:lnTo>
                  <a:pt x="318300" y="470781"/>
                </a:lnTo>
                <a:cubicBezTo>
                  <a:pt x="302430" y="470781"/>
                  <a:pt x="284798" y="452268"/>
                  <a:pt x="268929" y="481361"/>
                </a:cubicBezTo>
                <a:cubicBezTo>
                  <a:pt x="275982" y="491058"/>
                  <a:pt x="281272" y="507809"/>
                  <a:pt x="292733" y="513980"/>
                </a:cubicBezTo>
                <a:cubicBezTo>
                  <a:pt x="335482" y="544193"/>
                  <a:pt x="388079" y="557109"/>
                  <a:pt x="439962" y="550127"/>
                </a:cubicBezTo>
                <a:cubicBezTo>
                  <a:pt x="432909" y="567759"/>
                  <a:pt x="418803" y="576575"/>
                  <a:pt x="423211" y="591563"/>
                </a:cubicBezTo>
                <a:cubicBezTo>
                  <a:pt x="443489" y="610958"/>
                  <a:pt x="467292" y="636525"/>
                  <a:pt x="503438" y="624182"/>
                </a:cubicBezTo>
                <a:cubicBezTo>
                  <a:pt x="518602" y="597787"/>
                  <a:pt x="531297" y="570042"/>
                  <a:pt x="541348" y="541311"/>
                </a:cubicBezTo>
                <a:cubicBezTo>
                  <a:pt x="550966" y="502105"/>
                  <a:pt x="580950" y="471116"/>
                  <a:pt x="619811" y="460202"/>
                </a:cubicBezTo>
                <a:cubicBezTo>
                  <a:pt x="635680" y="450504"/>
                  <a:pt x="626864" y="421411"/>
                  <a:pt x="631272" y="404660"/>
                </a:cubicBezTo>
                <a:cubicBezTo>
                  <a:pt x="635680" y="387910"/>
                  <a:pt x="637443" y="379975"/>
                  <a:pt x="643615" y="378212"/>
                </a:cubicBezTo>
                <a:cubicBezTo>
                  <a:pt x="685051" y="365869"/>
                  <a:pt x="680643" y="327079"/>
                  <a:pt x="689459" y="298867"/>
                </a:cubicBezTo>
                <a:cubicBezTo>
                  <a:pt x="711499" y="286524"/>
                  <a:pt x="730894" y="274182"/>
                  <a:pt x="751172" y="265366"/>
                </a:cubicBezTo>
                <a:cubicBezTo>
                  <a:pt x="771449" y="256549"/>
                  <a:pt x="791726" y="258313"/>
                  <a:pt x="811121" y="251260"/>
                </a:cubicBezTo>
                <a:cubicBezTo>
                  <a:pt x="830517" y="244207"/>
                  <a:pt x="856084" y="256549"/>
                  <a:pt x="878124" y="231864"/>
                </a:cubicBezTo>
                <a:lnTo>
                  <a:pt x="666537" y="152519"/>
                </a:lnTo>
                <a:cubicBezTo>
                  <a:pt x="666537" y="119899"/>
                  <a:pt x="666537" y="89925"/>
                  <a:pt x="625983" y="84635"/>
                </a:cubicBezTo>
                <a:cubicBezTo>
                  <a:pt x="607469" y="84635"/>
                  <a:pt x="604824" y="114610"/>
                  <a:pt x="577494" y="103149"/>
                </a:cubicBezTo>
                <a:lnTo>
                  <a:pt x="581902" y="44962"/>
                </a:lnTo>
                <a:cubicBezTo>
                  <a:pt x="566914" y="37028"/>
                  <a:pt x="549282" y="17632"/>
                  <a:pt x="536940" y="21159"/>
                </a:cubicBezTo>
                <a:cubicBezTo>
                  <a:pt x="502557" y="29975"/>
                  <a:pt x="480516" y="0"/>
                  <a:pt x="448778" y="0"/>
                </a:cubicBezTo>
                <a:lnTo>
                  <a:pt x="408224" y="50252"/>
                </a:lnTo>
                <a:cubicBezTo>
                  <a:pt x="415815" y="72768"/>
                  <a:pt x="421995" y="95734"/>
                  <a:pt x="426738" y="119018"/>
                </a:cubicBezTo>
                <a:cubicBezTo>
                  <a:pt x="426738" y="142821"/>
                  <a:pt x="454949" y="160454"/>
                  <a:pt x="450541" y="188665"/>
                </a:cubicBezTo>
                <a:cubicBezTo>
                  <a:pt x="403816" y="176323"/>
                  <a:pt x="389710" y="139295"/>
                  <a:pt x="371197" y="105794"/>
                </a:cubicBezTo>
                <a:cubicBezTo>
                  <a:pt x="352682" y="72292"/>
                  <a:pt x="341222" y="52897"/>
                  <a:pt x="307720" y="50252"/>
                </a:cubicBezTo>
                <a:cubicBezTo>
                  <a:pt x="268929" y="87280"/>
                  <a:pt x="268929" y="87280"/>
                  <a:pt x="257468" y="129597"/>
                </a:cubicBezTo>
                <a:lnTo>
                  <a:pt x="152556" y="81108"/>
                </a:lnTo>
                <a:cubicBezTo>
                  <a:pt x="170188" y="43199"/>
                  <a:pt x="213388" y="74056"/>
                  <a:pt x="234546" y="43199"/>
                </a:cubicBezTo>
                <a:cubicBezTo>
                  <a:pt x="173539" y="28150"/>
                  <a:pt x="109622" y="29666"/>
                  <a:pt x="49408" y="47607"/>
                </a:cubicBezTo>
                <a:cubicBezTo>
                  <a:pt x="34420" y="52897"/>
                  <a:pt x="33538" y="59950"/>
                  <a:pt x="29130" y="66121"/>
                </a:cubicBezTo>
                <a:cubicBezTo>
                  <a:pt x="-8779" y="107557"/>
                  <a:pt x="-8779" y="108438"/>
                  <a:pt x="23841" y="154282"/>
                </a:cubicBezTo>
                <a:cubicBezTo>
                  <a:pt x="20314" y="169270"/>
                  <a:pt x="27367" y="169270"/>
                  <a:pt x="33538" y="171915"/>
                </a:cubicBezTo>
                <a:close/>
                <a:moveTo>
                  <a:pt x="378249" y="476071"/>
                </a:moveTo>
                <a:lnTo>
                  <a:pt x="429383" y="468137"/>
                </a:lnTo>
                <a:cubicBezTo>
                  <a:pt x="408224" y="491058"/>
                  <a:pt x="392355" y="476953"/>
                  <a:pt x="376486" y="476071"/>
                </a:cubicBezTo>
                <a:close/>
              </a:path>
            </a:pathLst>
          </a:custGeom>
          <a:solidFill>
            <a:srgbClr val="000000"/>
          </a:solidFill>
          <a:ln w="88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A14CFA41-8B75-4B3F-9E7F-DBAD4CC420A0}"/>
              </a:ext>
            </a:extLst>
          </p:cNvPr>
          <p:cNvSpPr/>
          <p:nvPr/>
        </p:nvSpPr>
        <p:spPr>
          <a:xfrm>
            <a:off x="1220718" y="-2536894"/>
            <a:ext cx="750173" cy="238903"/>
          </a:xfrm>
          <a:custGeom>
            <a:avLst/>
            <a:gdLst>
              <a:gd name="connsiteX0" fmla="*/ 28212 w 750173"/>
              <a:gd name="connsiteY0" fmla="*/ 91688 h 238903"/>
              <a:gd name="connsiteX1" fmla="*/ 28212 w 750173"/>
              <a:gd name="connsiteY1" fmla="*/ 123426 h 238903"/>
              <a:gd name="connsiteX2" fmla="*/ 131361 w 750173"/>
              <a:gd name="connsiteY2" fmla="*/ 143703 h 238903"/>
              <a:gd name="connsiteX3" fmla="*/ 253023 w 750173"/>
              <a:gd name="connsiteY3" fmla="*/ 131360 h 238903"/>
              <a:gd name="connsiteX4" fmla="*/ 275063 w 750173"/>
              <a:gd name="connsiteY4" fmla="*/ 148111 h 238903"/>
              <a:gd name="connsiteX5" fmla="*/ 220403 w 750173"/>
              <a:gd name="connsiteY5" fmla="*/ 171033 h 238903"/>
              <a:gd name="connsiteX6" fmla="*/ 153401 w 750173"/>
              <a:gd name="connsiteY6" fmla="*/ 176323 h 238903"/>
              <a:gd name="connsiteX7" fmla="*/ 282116 w 750173"/>
              <a:gd name="connsiteY7" fmla="*/ 210706 h 238903"/>
              <a:gd name="connsiteX8" fmla="*/ 424056 w 750173"/>
              <a:gd name="connsiteY8" fmla="*/ 228338 h 238903"/>
              <a:gd name="connsiteX9" fmla="*/ 526323 w 750173"/>
              <a:gd name="connsiteY9" fmla="*/ 222166 h 238903"/>
              <a:gd name="connsiteX10" fmla="*/ 555416 w 750173"/>
              <a:gd name="connsiteY10" fmla="*/ 213350 h 238903"/>
              <a:gd name="connsiteX11" fmla="*/ 655039 w 750173"/>
              <a:gd name="connsiteY11" fmla="*/ 163980 h 238903"/>
              <a:gd name="connsiteX12" fmla="*/ 693829 w 750173"/>
              <a:gd name="connsiteY12" fmla="*/ 141058 h 238903"/>
              <a:gd name="connsiteX13" fmla="*/ 741437 w 750173"/>
              <a:gd name="connsiteY13" fmla="*/ 115491 h 238903"/>
              <a:gd name="connsiteX14" fmla="*/ 737029 w 750173"/>
              <a:gd name="connsiteY14" fmla="*/ 76700 h 238903"/>
              <a:gd name="connsiteX15" fmla="*/ 708817 w 750173"/>
              <a:gd name="connsiteY15" fmla="*/ 67884 h 238903"/>
              <a:gd name="connsiteX16" fmla="*/ 580102 w 750173"/>
              <a:gd name="connsiteY16" fmla="*/ 48489 h 238903"/>
              <a:gd name="connsiteX17" fmla="*/ 470781 w 750173"/>
              <a:gd name="connsiteY17" fmla="*/ 63476 h 238903"/>
              <a:gd name="connsiteX18" fmla="*/ 419648 w 750173"/>
              <a:gd name="connsiteY18" fmla="*/ 67884 h 238903"/>
              <a:gd name="connsiteX19" fmla="*/ 419648 w 750173"/>
              <a:gd name="connsiteY19" fmla="*/ 41436 h 238903"/>
              <a:gd name="connsiteX20" fmla="*/ 411714 w 750173"/>
              <a:gd name="connsiteY20" fmla="*/ 22922 h 238903"/>
              <a:gd name="connsiteX21" fmla="*/ 391436 w 750173"/>
              <a:gd name="connsiteY21" fmla="*/ 22922 h 238903"/>
              <a:gd name="connsiteX22" fmla="*/ 350001 w 750173"/>
              <a:gd name="connsiteY22" fmla="*/ 87280 h 238903"/>
              <a:gd name="connsiteX23" fmla="*/ 301512 w 750173"/>
              <a:gd name="connsiteY23" fmla="*/ 63476 h 238903"/>
              <a:gd name="connsiteX24" fmla="*/ 267129 w 750173"/>
              <a:gd name="connsiteY24" fmla="*/ 53778 h 238903"/>
              <a:gd name="connsiteX25" fmla="*/ 202771 w 750173"/>
              <a:gd name="connsiteY25" fmla="*/ 34383 h 238903"/>
              <a:gd name="connsiteX26" fmla="*/ 141940 w 750173"/>
              <a:gd name="connsiteY26" fmla="*/ 0 h 238903"/>
              <a:gd name="connsiteX27" fmla="*/ 88161 w 750173"/>
              <a:gd name="connsiteY27" fmla="*/ 71411 h 238903"/>
              <a:gd name="connsiteX28" fmla="*/ 0 w 750173"/>
              <a:gd name="connsiteY28" fmla="*/ 67003 h 238903"/>
              <a:gd name="connsiteX29" fmla="*/ 28212 w 750173"/>
              <a:gd name="connsiteY29" fmla="*/ 91688 h 23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50173" h="238903">
                <a:moveTo>
                  <a:pt x="28212" y="91688"/>
                </a:moveTo>
                <a:cubicBezTo>
                  <a:pt x="28212" y="100504"/>
                  <a:pt x="28212" y="113728"/>
                  <a:pt x="28212" y="123426"/>
                </a:cubicBezTo>
                <a:cubicBezTo>
                  <a:pt x="57904" y="145105"/>
                  <a:pt x="95673" y="152528"/>
                  <a:pt x="131361" y="143703"/>
                </a:cubicBezTo>
                <a:lnTo>
                  <a:pt x="253023" y="131360"/>
                </a:lnTo>
                <a:cubicBezTo>
                  <a:pt x="262721" y="131360"/>
                  <a:pt x="274182" y="131360"/>
                  <a:pt x="275063" y="148111"/>
                </a:cubicBezTo>
                <a:cubicBezTo>
                  <a:pt x="257431" y="155164"/>
                  <a:pt x="238917" y="164862"/>
                  <a:pt x="220403" y="171033"/>
                </a:cubicBezTo>
                <a:cubicBezTo>
                  <a:pt x="201889" y="177204"/>
                  <a:pt x="178086" y="163980"/>
                  <a:pt x="153401" y="176323"/>
                </a:cubicBezTo>
                <a:cubicBezTo>
                  <a:pt x="190966" y="202480"/>
                  <a:pt x="236510" y="214646"/>
                  <a:pt x="282116" y="210706"/>
                </a:cubicBezTo>
                <a:cubicBezTo>
                  <a:pt x="330155" y="203705"/>
                  <a:pt x="379191" y="209798"/>
                  <a:pt x="424056" y="228338"/>
                </a:cubicBezTo>
                <a:cubicBezTo>
                  <a:pt x="456870" y="244374"/>
                  <a:pt x="495678" y="242029"/>
                  <a:pt x="526323" y="222166"/>
                </a:cubicBezTo>
                <a:cubicBezTo>
                  <a:pt x="534901" y="216348"/>
                  <a:pt x="545049" y="213271"/>
                  <a:pt x="555416" y="213350"/>
                </a:cubicBezTo>
                <a:cubicBezTo>
                  <a:pt x="595697" y="219451"/>
                  <a:pt x="635502" y="199729"/>
                  <a:pt x="655039" y="163980"/>
                </a:cubicBezTo>
                <a:cubicBezTo>
                  <a:pt x="661210" y="152519"/>
                  <a:pt x="680605" y="148111"/>
                  <a:pt x="693829" y="141058"/>
                </a:cubicBezTo>
                <a:cubicBezTo>
                  <a:pt x="707054" y="134005"/>
                  <a:pt x="726449" y="125189"/>
                  <a:pt x="741437" y="115491"/>
                </a:cubicBezTo>
                <a:cubicBezTo>
                  <a:pt x="756424" y="105794"/>
                  <a:pt x="750253" y="82872"/>
                  <a:pt x="737029" y="76700"/>
                </a:cubicBezTo>
                <a:cubicBezTo>
                  <a:pt x="728186" y="72195"/>
                  <a:pt x="718647" y="69215"/>
                  <a:pt x="708817" y="67884"/>
                </a:cubicBezTo>
                <a:cubicBezTo>
                  <a:pt x="665406" y="65398"/>
                  <a:pt x="622313" y="58909"/>
                  <a:pt x="580102" y="48489"/>
                </a:cubicBezTo>
                <a:cubicBezTo>
                  <a:pt x="543365" y="35723"/>
                  <a:pt x="502731" y="41295"/>
                  <a:pt x="470781" y="63476"/>
                </a:cubicBezTo>
                <a:cubicBezTo>
                  <a:pt x="460202" y="72292"/>
                  <a:pt x="438162" y="63476"/>
                  <a:pt x="419648" y="67884"/>
                </a:cubicBezTo>
                <a:cubicBezTo>
                  <a:pt x="420635" y="59094"/>
                  <a:pt x="420635" y="50226"/>
                  <a:pt x="419648" y="41436"/>
                </a:cubicBezTo>
                <a:cubicBezTo>
                  <a:pt x="419648" y="35264"/>
                  <a:pt x="419648" y="25567"/>
                  <a:pt x="411714" y="22922"/>
                </a:cubicBezTo>
                <a:cubicBezTo>
                  <a:pt x="405295" y="19898"/>
                  <a:pt x="397855" y="19898"/>
                  <a:pt x="391436" y="22922"/>
                </a:cubicBezTo>
                <a:cubicBezTo>
                  <a:pt x="378212" y="40554"/>
                  <a:pt x="366751" y="59950"/>
                  <a:pt x="350001" y="87280"/>
                </a:cubicBezTo>
                <a:cubicBezTo>
                  <a:pt x="334290" y="78464"/>
                  <a:pt x="318104" y="70511"/>
                  <a:pt x="301512" y="63476"/>
                </a:cubicBezTo>
                <a:cubicBezTo>
                  <a:pt x="291214" y="57023"/>
                  <a:pt x="279286" y="53655"/>
                  <a:pt x="267129" y="53778"/>
                </a:cubicBezTo>
                <a:cubicBezTo>
                  <a:pt x="244057" y="55118"/>
                  <a:pt x="221259" y="48242"/>
                  <a:pt x="202771" y="34383"/>
                </a:cubicBezTo>
                <a:cubicBezTo>
                  <a:pt x="183376" y="22040"/>
                  <a:pt x="163098" y="12343"/>
                  <a:pt x="141940" y="0"/>
                </a:cubicBezTo>
                <a:cubicBezTo>
                  <a:pt x="141940" y="38791"/>
                  <a:pt x="101386" y="45844"/>
                  <a:pt x="88161" y="71411"/>
                </a:cubicBezTo>
                <a:cubicBezTo>
                  <a:pt x="60382" y="58874"/>
                  <a:pt x="28891" y="57296"/>
                  <a:pt x="0" y="67003"/>
                </a:cubicBezTo>
                <a:cubicBezTo>
                  <a:pt x="10579" y="79345"/>
                  <a:pt x="23804" y="84635"/>
                  <a:pt x="28212" y="91688"/>
                </a:cubicBezTo>
                <a:close/>
              </a:path>
            </a:pathLst>
          </a:custGeom>
          <a:solidFill>
            <a:srgbClr val="000000"/>
          </a:solidFill>
          <a:ln w="88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44DEDA97-EAD5-4D6B-8544-42B48B438669}"/>
              </a:ext>
            </a:extLst>
          </p:cNvPr>
          <p:cNvSpPr/>
          <p:nvPr/>
        </p:nvSpPr>
        <p:spPr>
          <a:xfrm>
            <a:off x="1430542" y="-2168538"/>
            <a:ext cx="303274" cy="230260"/>
          </a:xfrm>
          <a:custGeom>
            <a:avLst/>
            <a:gdLst>
              <a:gd name="connsiteX0" fmla="*/ 163098 w 303274"/>
              <a:gd name="connsiteY0" fmla="*/ 180008 h 230260"/>
              <a:gd name="connsiteX1" fmla="*/ 184257 w 303274"/>
              <a:gd name="connsiteY1" fmla="*/ 230260 h 230260"/>
              <a:gd name="connsiteX2" fmla="*/ 303275 w 303274"/>
              <a:gd name="connsiteY2" fmla="*/ 142099 h 230260"/>
              <a:gd name="connsiteX3" fmla="*/ 194836 w 303274"/>
              <a:gd name="connsiteY3" fmla="*/ 63635 h 230260"/>
              <a:gd name="connsiteX4" fmla="*/ 161335 w 303274"/>
              <a:gd name="connsiteY4" fmla="*/ 63635 h 230260"/>
              <a:gd name="connsiteX5" fmla="*/ 126071 w 303274"/>
              <a:gd name="connsiteY5" fmla="*/ 63635 h 230260"/>
              <a:gd name="connsiteX6" fmla="*/ 47607 w 303274"/>
              <a:gd name="connsiteY6" fmla="*/ 1922 h 230260"/>
              <a:gd name="connsiteX7" fmla="*/ 0 w 303274"/>
              <a:gd name="connsiteY7" fmla="*/ 21318 h 230260"/>
              <a:gd name="connsiteX8" fmla="*/ 67002 w 303274"/>
              <a:gd name="connsiteY8" fmla="*/ 70688 h 230260"/>
              <a:gd name="connsiteX9" fmla="*/ 40554 w 303274"/>
              <a:gd name="connsiteY9" fmla="*/ 92728 h 230260"/>
              <a:gd name="connsiteX10" fmla="*/ 49370 w 303274"/>
              <a:gd name="connsiteY10" fmla="*/ 106834 h 230260"/>
              <a:gd name="connsiteX11" fmla="*/ 67884 w 303274"/>
              <a:gd name="connsiteY11" fmla="*/ 119177 h 230260"/>
              <a:gd name="connsiteX12" fmla="*/ 42317 w 303274"/>
              <a:gd name="connsiteY12" fmla="*/ 202048 h 2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274" h="230260">
                <a:moveTo>
                  <a:pt x="163098" y="180008"/>
                </a:moveTo>
                <a:lnTo>
                  <a:pt x="184257" y="230260"/>
                </a:lnTo>
                <a:cubicBezTo>
                  <a:pt x="232411" y="214506"/>
                  <a:pt x="274164" y="183570"/>
                  <a:pt x="303275" y="142099"/>
                </a:cubicBezTo>
                <a:cubicBezTo>
                  <a:pt x="255156" y="138669"/>
                  <a:pt x="213139" y="108271"/>
                  <a:pt x="194836" y="63635"/>
                </a:cubicBezTo>
                <a:lnTo>
                  <a:pt x="161335" y="63635"/>
                </a:lnTo>
                <a:lnTo>
                  <a:pt x="126071" y="63635"/>
                </a:lnTo>
                <a:cubicBezTo>
                  <a:pt x="110202" y="5449"/>
                  <a:pt x="96977" y="-5131"/>
                  <a:pt x="47607" y="1922"/>
                </a:cubicBezTo>
                <a:cubicBezTo>
                  <a:pt x="30971" y="6313"/>
                  <a:pt x="14970" y="12837"/>
                  <a:pt x="0" y="21318"/>
                </a:cubicBezTo>
                <a:cubicBezTo>
                  <a:pt x="14987" y="53937"/>
                  <a:pt x="14987" y="53937"/>
                  <a:pt x="67002" y="70688"/>
                </a:cubicBezTo>
                <a:lnTo>
                  <a:pt x="40554" y="92728"/>
                </a:lnTo>
                <a:cubicBezTo>
                  <a:pt x="42882" y="97789"/>
                  <a:pt x="45844" y="102532"/>
                  <a:pt x="49370" y="106834"/>
                </a:cubicBezTo>
                <a:lnTo>
                  <a:pt x="67884" y="119177"/>
                </a:lnTo>
                <a:cubicBezTo>
                  <a:pt x="61713" y="154441"/>
                  <a:pt x="35264" y="170310"/>
                  <a:pt x="42317" y="202048"/>
                </a:cubicBezTo>
                <a:close/>
              </a:path>
            </a:pathLst>
          </a:custGeom>
          <a:solidFill>
            <a:srgbClr val="000000"/>
          </a:solidFill>
          <a:ln w="88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2F70F639-2141-4114-94B0-21C046DA2E16}"/>
              </a:ext>
            </a:extLst>
          </p:cNvPr>
          <p:cNvSpPr/>
          <p:nvPr/>
        </p:nvSpPr>
        <p:spPr>
          <a:xfrm>
            <a:off x="2386705" y="-2497762"/>
            <a:ext cx="117641" cy="37083"/>
          </a:xfrm>
          <a:custGeom>
            <a:avLst/>
            <a:gdLst>
              <a:gd name="connsiteX0" fmla="*/ 117642 w 117641"/>
              <a:gd name="connsiteY0" fmla="*/ 19054 h 37083"/>
              <a:gd name="connsiteX1" fmla="*/ 19783 w 117641"/>
              <a:gd name="connsiteY1" fmla="*/ 11120 h 37083"/>
              <a:gd name="connsiteX2" fmla="*/ 2150 w 117641"/>
              <a:gd name="connsiteY2" fmla="*/ 36687 h 37083"/>
              <a:gd name="connsiteX3" fmla="*/ 117642 w 117641"/>
              <a:gd name="connsiteY3" fmla="*/ 19054 h 3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641" h="37083">
                <a:moveTo>
                  <a:pt x="117642" y="19054"/>
                </a:moveTo>
                <a:cubicBezTo>
                  <a:pt x="81496" y="-13565"/>
                  <a:pt x="49758" y="4067"/>
                  <a:pt x="19783" y="11120"/>
                </a:cubicBezTo>
                <a:cubicBezTo>
                  <a:pt x="10085" y="11120"/>
                  <a:pt x="-5784" y="15528"/>
                  <a:pt x="2150" y="36687"/>
                </a:cubicBezTo>
                <a:cubicBezTo>
                  <a:pt x="41444" y="38750"/>
                  <a:pt x="80755" y="32755"/>
                  <a:pt x="117642" y="19054"/>
                </a:cubicBezTo>
                <a:close/>
              </a:path>
            </a:pathLst>
          </a:custGeom>
          <a:solidFill>
            <a:srgbClr val="000000"/>
          </a:solidFill>
          <a:ln w="88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" name="Rectángulo: esquinas redondeadas 158">
            <a:extLst>
              <a:ext uri="{FF2B5EF4-FFF2-40B4-BE49-F238E27FC236}">
                <a16:creationId xmlns:a16="http://schemas.microsoft.com/office/drawing/2014/main" id="{D65AEEB9-F3F9-4B2D-B81E-E6C0DE5BB8E5}"/>
              </a:ext>
            </a:extLst>
          </p:cNvPr>
          <p:cNvSpPr/>
          <p:nvPr/>
        </p:nvSpPr>
        <p:spPr>
          <a:xfrm>
            <a:off x="898993" y="5437461"/>
            <a:ext cx="454401" cy="364381"/>
          </a:xfrm>
          <a:prstGeom prst="roundRect">
            <a:avLst>
              <a:gd name="adj" fmla="val 5405"/>
            </a:avLst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Conector recto 159">
            <a:extLst>
              <a:ext uri="{FF2B5EF4-FFF2-40B4-BE49-F238E27FC236}">
                <a16:creationId xmlns:a16="http://schemas.microsoft.com/office/drawing/2014/main" id="{14D3DD3C-F4C1-4EE4-B02C-29C4F135799B}"/>
              </a:ext>
            </a:extLst>
          </p:cNvPr>
          <p:cNvCxnSpPr>
            <a:cxnSpLocks/>
            <a:endCxn id="169" idx="6"/>
          </p:cNvCxnSpPr>
          <p:nvPr/>
        </p:nvCxnSpPr>
        <p:spPr>
          <a:xfrm>
            <a:off x="281256" y="5141537"/>
            <a:ext cx="2331349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Forma libre: forma 160">
            <a:extLst>
              <a:ext uri="{FF2B5EF4-FFF2-40B4-BE49-F238E27FC236}">
                <a16:creationId xmlns:a16="http://schemas.microsoft.com/office/drawing/2014/main" id="{0F5E17E4-0A04-4C68-9A9C-0D0AF05C2DCD}"/>
              </a:ext>
            </a:extLst>
          </p:cNvPr>
          <p:cNvSpPr/>
          <p:nvPr/>
        </p:nvSpPr>
        <p:spPr>
          <a:xfrm>
            <a:off x="1897841" y="5529706"/>
            <a:ext cx="224016" cy="139078"/>
          </a:xfrm>
          <a:custGeom>
            <a:avLst/>
            <a:gdLst>
              <a:gd name="connsiteX0" fmla="*/ 590550 w 647700"/>
              <a:gd name="connsiteY0" fmla="*/ 57150 h 533400"/>
              <a:gd name="connsiteX1" fmla="*/ 590550 w 647700"/>
              <a:gd name="connsiteY1" fmla="*/ 133350 h 533400"/>
              <a:gd name="connsiteX2" fmla="*/ 514350 w 647700"/>
              <a:gd name="connsiteY2" fmla="*/ 133350 h 533400"/>
              <a:gd name="connsiteX3" fmla="*/ 514350 w 647700"/>
              <a:gd name="connsiteY3" fmla="*/ 57150 h 533400"/>
              <a:gd name="connsiteX4" fmla="*/ 590550 w 647700"/>
              <a:gd name="connsiteY4" fmla="*/ 57150 h 533400"/>
              <a:gd name="connsiteX5" fmla="*/ 57150 w 647700"/>
              <a:gd name="connsiteY5" fmla="*/ 400050 h 533400"/>
              <a:gd name="connsiteX6" fmla="*/ 133350 w 647700"/>
              <a:gd name="connsiteY6" fmla="*/ 400050 h 533400"/>
              <a:gd name="connsiteX7" fmla="*/ 133350 w 647700"/>
              <a:gd name="connsiteY7" fmla="*/ 476250 h 533400"/>
              <a:gd name="connsiteX8" fmla="*/ 57150 w 647700"/>
              <a:gd name="connsiteY8" fmla="*/ 476250 h 533400"/>
              <a:gd name="connsiteX9" fmla="*/ 57150 w 647700"/>
              <a:gd name="connsiteY9" fmla="*/ 400050 h 533400"/>
              <a:gd name="connsiteX10" fmla="*/ 247650 w 647700"/>
              <a:gd name="connsiteY10" fmla="*/ 57150 h 533400"/>
              <a:gd name="connsiteX11" fmla="*/ 247650 w 647700"/>
              <a:gd name="connsiteY11" fmla="*/ 133350 h 533400"/>
              <a:gd name="connsiteX12" fmla="*/ 171450 w 647700"/>
              <a:gd name="connsiteY12" fmla="*/ 133350 h 533400"/>
              <a:gd name="connsiteX13" fmla="*/ 171450 w 647700"/>
              <a:gd name="connsiteY13" fmla="*/ 57150 h 533400"/>
              <a:gd name="connsiteX14" fmla="*/ 247650 w 647700"/>
              <a:gd name="connsiteY14" fmla="*/ 57150 h 533400"/>
              <a:gd name="connsiteX15" fmla="*/ 361950 w 647700"/>
              <a:gd name="connsiteY15" fmla="*/ 57150 h 533400"/>
              <a:gd name="connsiteX16" fmla="*/ 361950 w 647700"/>
              <a:gd name="connsiteY16" fmla="*/ 133350 h 533400"/>
              <a:gd name="connsiteX17" fmla="*/ 285750 w 647700"/>
              <a:gd name="connsiteY17" fmla="*/ 133350 h 533400"/>
              <a:gd name="connsiteX18" fmla="*/ 285750 w 647700"/>
              <a:gd name="connsiteY18" fmla="*/ 57150 h 533400"/>
              <a:gd name="connsiteX19" fmla="*/ 361950 w 647700"/>
              <a:gd name="connsiteY19" fmla="*/ 57150 h 533400"/>
              <a:gd name="connsiteX20" fmla="*/ 476250 w 647700"/>
              <a:gd name="connsiteY20" fmla="*/ 247650 h 533400"/>
              <a:gd name="connsiteX21" fmla="*/ 400050 w 647700"/>
              <a:gd name="connsiteY21" fmla="*/ 247650 h 533400"/>
              <a:gd name="connsiteX22" fmla="*/ 400050 w 647700"/>
              <a:gd name="connsiteY22" fmla="*/ 171450 h 533400"/>
              <a:gd name="connsiteX23" fmla="*/ 476250 w 647700"/>
              <a:gd name="connsiteY23" fmla="*/ 171450 h 533400"/>
              <a:gd name="connsiteX24" fmla="*/ 476250 w 647700"/>
              <a:gd name="connsiteY24" fmla="*/ 247650 h 533400"/>
              <a:gd name="connsiteX25" fmla="*/ 514350 w 647700"/>
              <a:gd name="connsiteY25" fmla="*/ 247650 h 533400"/>
              <a:gd name="connsiteX26" fmla="*/ 514350 w 647700"/>
              <a:gd name="connsiteY26" fmla="*/ 171450 h 533400"/>
              <a:gd name="connsiteX27" fmla="*/ 590550 w 647700"/>
              <a:gd name="connsiteY27" fmla="*/ 171450 h 533400"/>
              <a:gd name="connsiteX28" fmla="*/ 590550 w 647700"/>
              <a:gd name="connsiteY28" fmla="*/ 247650 h 533400"/>
              <a:gd name="connsiteX29" fmla="*/ 514350 w 647700"/>
              <a:gd name="connsiteY29" fmla="*/ 247650 h 533400"/>
              <a:gd name="connsiteX30" fmla="*/ 514350 w 647700"/>
              <a:gd name="connsiteY30" fmla="*/ 361950 h 533400"/>
              <a:gd name="connsiteX31" fmla="*/ 514350 w 647700"/>
              <a:gd name="connsiteY31" fmla="*/ 285750 h 533400"/>
              <a:gd name="connsiteX32" fmla="*/ 590550 w 647700"/>
              <a:gd name="connsiteY32" fmla="*/ 285750 h 533400"/>
              <a:gd name="connsiteX33" fmla="*/ 590550 w 647700"/>
              <a:gd name="connsiteY33" fmla="*/ 361950 h 533400"/>
              <a:gd name="connsiteX34" fmla="*/ 514350 w 647700"/>
              <a:gd name="connsiteY34" fmla="*/ 361950 h 533400"/>
              <a:gd name="connsiteX35" fmla="*/ 285750 w 647700"/>
              <a:gd name="connsiteY35" fmla="*/ 400050 h 533400"/>
              <a:gd name="connsiteX36" fmla="*/ 361950 w 647700"/>
              <a:gd name="connsiteY36" fmla="*/ 400050 h 533400"/>
              <a:gd name="connsiteX37" fmla="*/ 361950 w 647700"/>
              <a:gd name="connsiteY37" fmla="*/ 476250 h 533400"/>
              <a:gd name="connsiteX38" fmla="*/ 285750 w 647700"/>
              <a:gd name="connsiteY38" fmla="*/ 476250 h 533400"/>
              <a:gd name="connsiteX39" fmla="*/ 285750 w 647700"/>
              <a:gd name="connsiteY39" fmla="*/ 400050 h 533400"/>
              <a:gd name="connsiteX40" fmla="*/ 247650 w 647700"/>
              <a:gd name="connsiteY40" fmla="*/ 400050 h 533400"/>
              <a:gd name="connsiteX41" fmla="*/ 247650 w 647700"/>
              <a:gd name="connsiteY41" fmla="*/ 476250 h 533400"/>
              <a:gd name="connsiteX42" fmla="*/ 171450 w 647700"/>
              <a:gd name="connsiteY42" fmla="*/ 476250 h 533400"/>
              <a:gd name="connsiteX43" fmla="*/ 171450 w 647700"/>
              <a:gd name="connsiteY43" fmla="*/ 400050 h 533400"/>
              <a:gd name="connsiteX44" fmla="*/ 247650 w 647700"/>
              <a:gd name="connsiteY44" fmla="*/ 400050 h 533400"/>
              <a:gd name="connsiteX45" fmla="*/ 171450 w 647700"/>
              <a:gd name="connsiteY45" fmla="*/ 285750 h 533400"/>
              <a:gd name="connsiteX46" fmla="*/ 247650 w 647700"/>
              <a:gd name="connsiteY46" fmla="*/ 285750 h 533400"/>
              <a:gd name="connsiteX47" fmla="*/ 247650 w 647700"/>
              <a:gd name="connsiteY47" fmla="*/ 361950 h 533400"/>
              <a:gd name="connsiteX48" fmla="*/ 171450 w 647700"/>
              <a:gd name="connsiteY48" fmla="*/ 361950 h 533400"/>
              <a:gd name="connsiteX49" fmla="*/ 171450 w 647700"/>
              <a:gd name="connsiteY49" fmla="*/ 285750 h 533400"/>
              <a:gd name="connsiteX50" fmla="*/ 133350 w 647700"/>
              <a:gd name="connsiteY50" fmla="*/ 285750 h 533400"/>
              <a:gd name="connsiteX51" fmla="*/ 133350 w 647700"/>
              <a:gd name="connsiteY51" fmla="*/ 361950 h 533400"/>
              <a:gd name="connsiteX52" fmla="*/ 57150 w 647700"/>
              <a:gd name="connsiteY52" fmla="*/ 361950 h 533400"/>
              <a:gd name="connsiteX53" fmla="*/ 57150 w 647700"/>
              <a:gd name="connsiteY53" fmla="*/ 285750 h 533400"/>
              <a:gd name="connsiteX54" fmla="*/ 133350 w 647700"/>
              <a:gd name="connsiteY54" fmla="*/ 285750 h 533400"/>
              <a:gd name="connsiteX55" fmla="*/ 133350 w 647700"/>
              <a:gd name="connsiteY55" fmla="*/ 171450 h 533400"/>
              <a:gd name="connsiteX56" fmla="*/ 133350 w 647700"/>
              <a:gd name="connsiteY56" fmla="*/ 247650 h 533400"/>
              <a:gd name="connsiteX57" fmla="*/ 57150 w 647700"/>
              <a:gd name="connsiteY57" fmla="*/ 247650 h 533400"/>
              <a:gd name="connsiteX58" fmla="*/ 57150 w 647700"/>
              <a:gd name="connsiteY58" fmla="*/ 171450 h 533400"/>
              <a:gd name="connsiteX59" fmla="*/ 133350 w 647700"/>
              <a:gd name="connsiteY59" fmla="*/ 171450 h 533400"/>
              <a:gd name="connsiteX60" fmla="*/ 247650 w 647700"/>
              <a:gd name="connsiteY60" fmla="*/ 247650 h 533400"/>
              <a:gd name="connsiteX61" fmla="*/ 171450 w 647700"/>
              <a:gd name="connsiteY61" fmla="*/ 247650 h 533400"/>
              <a:gd name="connsiteX62" fmla="*/ 171450 w 647700"/>
              <a:gd name="connsiteY62" fmla="*/ 171450 h 533400"/>
              <a:gd name="connsiteX63" fmla="*/ 247650 w 647700"/>
              <a:gd name="connsiteY63" fmla="*/ 171450 h 533400"/>
              <a:gd name="connsiteX64" fmla="*/ 247650 w 647700"/>
              <a:gd name="connsiteY64" fmla="*/ 247650 h 533400"/>
              <a:gd name="connsiteX65" fmla="*/ 285750 w 647700"/>
              <a:gd name="connsiteY65" fmla="*/ 247650 h 533400"/>
              <a:gd name="connsiteX66" fmla="*/ 285750 w 647700"/>
              <a:gd name="connsiteY66" fmla="*/ 171450 h 533400"/>
              <a:gd name="connsiteX67" fmla="*/ 361950 w 647700"/>
              <a:gd name="connsiteY67" fmla="*/ 171450 h 533400"/>
              <a:gd name="connsiteX68" fmla="*/ 361950 w 647700"/>
              <a:gd name="connsiteY68" fmla="*/ 247650 h 533400"/>
              <a:gd name="connsiteX69" fmla="*/ 285750 w 647700"/>
              <a:gd name="connsiteY69" fmla="*/ 247650 h 533400"/>
              <a:gd name="connsiteX70" fmla="*/ 361950 w 647700"/>
              <a:gd name="connsiteY70" fmla="*/ 361950 h 533400"/>
              <a:gd name="connsiteX71" fmla="*/ 285750 w 647700"/>
              <a:gd name="connsiteY71" fmla="*/ 361950 h 533400"/>
              <a:gd name="connsiteX72" fmla="*/ 285750 w 647700"/>
              <a:gd name="connsiteY72" fmla="*/ 285750 h 533400"/>
              <a:gd name="connsiteX73" fmla="*/ 361950 w 647700"/>
              <a:gd name="connsiteY73" fmla="*/ 285750 h 533400"/>
              <a:gd name="connsiteX74" fmla="*/ 361950 w 647700"/>
              <a:gd name="connsiteY74" fmla="*/ 361950 h 533400"/>
              <a:gd name="connsiteX75" fmla="*/ 400050 w 647700"/>
              <a:gd name="connsiteY75" fmla="*/ 361950 h 533400"/>
              <a:gd name="connsiteX76" fmla="*/ 400050 w 647700"/>
              <a:gd name="connsiteY76" fmla="*/ 285750 h 533400"/>
              <a:gd name="connsiteX77" fmla="*/ 476250 w 647700"/>
              <a:gd name="connsiteY77" fmla="*/ 285750 h 533400"/>
              <a:gd name="connsiteX78" fmla="*/ 476250 w 647700"/>
              <a:gd name="connsiteY78" fmla="*/ 361950 h 533400"/>
              <a:gd name="connsiteX79" fmla="*/ 400050 w 647700"/>
              <a:gd name="connsiteY79" fmla="*/ 361950 h 533400"/>
              <a:gd name="connsiteX80" fmla="*/ 476250 w 647700"/>
              <a:gd name="connsiteY80" fmla="*/ 57150 h 533400"/>
              <a:gd name="connsiteX81" fmla="*/ 476250 w 647700"/>
              <a:gd name="connsiteY81" fmla="*/ 133350 h 533400"/>
              <a:gd name="connsiteX82" fmla="*/ 400050 w 647700"/>
              <a:gd name="connsiteY82" fmla="*/ 133350 h 533400"/>
              <a:gd name="connsiteX83" fmla="*/ 400050 w 647700"/>
              <a:gd name="connsiteY83" fmla="*/ 57150 h 533400"/>
              <a:gd name="connsiteX84" fmla="*/ 476250 w 647700"/>
              <a:gd name="connsiteY84" fmla="*/ 57150 h 533400"/>
              <a:gd name="connsiteX85" fmla="*/ 0 w 647700"/>
              <a:gd name="connsiteY85" fmla="*/ 0 h 533400"/>
              <a:gd name="connsiteX86" fmla="*/ 0 w 647700"/>
              <a:gd name="connsiteY86" fmla="*/ 533400 h 533400"/>
              <a:gd name="connsiteX87" fmla="*/ 647700 w 647700"/>
              <a:gd name="connsiteY87" fmla="*/ 533400 h 533400"/>
              <a:gd name="connsiteX88" fmla="*/ 647700 w 647700"/>
              <a:gd name="connsiteY88" fmla="*/ 0 h 533400"/>
              <a:gd name="connsiteX89" fmla="*/ 0 w 647700"/>
              <a:gd name="connsiteY89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47700" h="533400">
                <a:moveTo>
                  <a:pt x="590550" y="57150"/>
                </a:moveTo>
                <a:lnTo>
                  <a:pt x="590550" y="133350"/>
                </a:lnTo>
                <a:lnTo>
                  <a:pt x="514350" y="133350"/>
                </a:lnTo>
                <a:lnTo>
                  <a:pt x="514350" y="57150"/>
                </a:lnTo>
                <a:lnTo>
                  <a:pt x="590550" y="57150"/>
                </a:lnTo>
                <a:close/>
                <a:moveTo>
                  <a:pt x="57150" y="400050"/>
                </a:moveTo>
                <a:lnTo>
                  <a:pt x="133350" y="400050"/>
                </a:lnTo>
                <a:lnTo>
                  <a:pt x="133350" y="476250"/>
                </a:lnTo>
                <a:lnTo>
                  <a:pt x="57150" y="476250"/>
                </a:lnTo>
                <a:lnTo>
                  <a:pt x="57150" y="400050"/>
                </a:lnTo>
                <a:close/>
                <a:moveTo>
                  <a:pt x="247650" y="57150"/>
                </a:moveTo>
                <a:lnTo>
                  <a:pt x="247650" y="133350"/>
                </a:lnTo>
                <a:lnTo>
                  <a:pt x="171450" y="133350"/>
                </a:lnTo>
                <a:lnTo>
                  <a:pt x="171450" y="57150"/>
                </a:lnTo>
                <a:lnTo>
                  <a:pt x="247650" y="57150"/>
                </a:lnTo>
                <a:close/>
                <a:moveTo>
                  <a:pt x="361950" y="57150"/>
                </a:moveTo>
                <a:lnTo>
                  <a:pt x="361950" y="133350"/>
                </a:lnTo>
                <a:lnTo>
                  <a:pt x="285750" y="133350"/>
                </a:lnTo>
                <a:lnTo>
                  <a:pt x="285750" y="57150"/>
                </a:lnTo>
                <a:lnTo>
                  <a:pt x="361950" y="57150"/>
                </a:lnTo>
                <a:close/>
                <a:moveTo>
                  <a:pt x="476250" y="247650"/>
                </a:moveTo>
                <a:lnTo>
                  <a:pt x="400050" y="247650"/>
                </a:lnTo>
                <a:lnTo>
                  <a:pt x="400050" y="171450"/>
                </a:lnTo>
                <a:lnTo>
                  <a:pt x="476250" y="171450"/>
                </a:lnTo>
                <a:lnTo>
                  <a:pt x="476250" y="247650"/>
                </a:lnTo>
                <a:close/>
                <a:moveTo>
                  <a:pt x="514350" y="247650"/>
                </a:moveTo>
                <a:lnTo>
                  <a:pt x="514350" y="171450"/>
                </a:lnTo>
                <a:lnTo>
                  <a:pt x="590550" y="171450"/>
                </a:lnTo>
                <a:lnTo>
                  <a:pt x="590550" y="247650"/>
                </a:lnTo>
                <a:lnTo>
                  <a:pt x="514350" y="247650"/>
                </a:lnTo>
                <a:close/>
                <a:moveTo>
                  <a:pt x="514350" y="361950"/>
                </a:moveTo>
                <a:lnTo>
                  <a:pt x="514350" y="285750"/>
                </a:lnTo>
                <a:lnTo>
                  <a:pt x="590550" y="285750"/>
                </a:lnTo>
                <a:lnTo>
                  <a:pt x="590550" y="361950"/>
                </a:lnTo>
                <a:lnTo>
                  <a:pt x="514350" y="361950"/>
                </a:lnTo>
                <a:close/>
                <a:moveTo>
                  <a:pt x="285750" y="400050"/>
                </a:moveTo>
                <a:lnTo>
                  <a:pt x="361950" y="400050"/>
                </a:lnTo>
                <a:lnTo>
                  <a:pt x="361950" y="476250"/>
                </a:lnTo>
                <a:lnTo>
                  <a:pt x="285750" y="476250"/>
                </a:lnTo>
                <a:lnTo>
                  <a:pt x="285750" y="400050"/>
                </a:lnTo>
                <a:close/>
                <a:moveTo>
                  <a:pt x="247650" y="400050"/>
                </a:moveTo>
                <a:lnTo>
                  <a:pt x="247650" y="476250"/>
                </a:lnTo>
                <a:lnTo>
                  <a:pt x="171450" y="476250"/>
                </a:lnTo>
                <a:lnTo>
                  <a:pt x="171450" y="400050"/>
                </a:lnTo>
                <a:lnTo>
                  <a:pt x="247650" y="400050"/>
                </a:lnTo>
                <a:close/>
                <a:moveTo>
                  <a:pt x="171450" y="285750"/>
                </a:moveTo>
                <a:lnTo>
                  <a:pt x="247650" y="285750"/>
                </a:lnTo>
                <a:lnTo>
                  <a:pt x="247650" y="361950"/>
                </a:lnTo>
                <a:lnTo>
                  <a:pt x="171450" y="361950"/>
                </a:lnTo>
                <a:lnTo>
                  <a:pt x="171450" y="285750"/>
                </a:lnTo>
                <a:close/>
                <a:moveTo>
                  <a:pt x="133350" y="285750"/>
                </a:moveTo>
                <a:lnTo>
                  <a:pt x="133350" y="361950"/>
                </a:lnTo>
                <a:lnTo>
                  <a:pt x="57150" y="361950"/>
                </a:lnTo>
                <a:lnTo>
                  <a:pt x="57150" y="285750"/>
                </a:lnTo>
                <a:lnTo>
                  <a:pt x="133350" y="285750"/>
                </a:lnTo>
                <a:close/>
                <a:moveTo>
                  <a:pt x="133350" y="171450"/>
                </a:moveTo>
                <a:lnTo>
                  <a:pt x="133350" y="247650"/>
                </a:lnTo>
                <a:lnTo>
                  <a:pt x="57150" y="247650"/>
                </a:lnTo>
                <a:lnTo>
                  <a:pt x="57150" y="171450"/>
                </a:lnTo>
                <a:lnTo>
                  <a:pt x="133350" y="171450"/>
                </a:lnTo>
                <a:close/>
                <a:moveTo>
                  <a:pt x="247650" y="247650"/>
                </a:moveTo>
                <a:lnTo>
                  <a:pt x="171450" y="247650"/>
                </a:lnTo>
                <a:lnTo>
                  <a:pt x="171450" y="171450"/>
                </a:lnTo>
                <a:lnTo>
                  <a:pt x="247650" y="171450"/>
                </a:lnTo>
                <a:lnTo>
                  <a:pt x="247650" y="247650"/>
                </a:lnTo>
                <a:close/>
                <a:moveTo>
                  <a:pt x="285750" y="247650"/>
                </a:moveTo>
                <a:lnTo>
                  <a:pt x="285750" y="171450"/>
                </a:lnTo>
                <a:lnTo>
                  <a:pt x="361950" y="171450"/>
                </a:lnTo>
                <a:lnTo>
                  <a:pt x="361950" y="247650"/>
                </a:lnTo>
                <a:lnTo>
                  <a:pt x="285750" y="247650"/>
                </a:lnTo>
                <a:close/>
                <a:moveTo>
                  <a:pt x="361950" y="361950"/>
                </a:moveTo>
                <a:lnTo>
                  <a:pt x="285750" y="361950"/>
                </a:lnTo>
                <a:lnTo>
                  <a:pt x="285750" y="285750"/>
                </a:lnTo>
                <a:lnTo>
                  <a:pt x="361950" y="285750"/>
                </a:lnTo>
                <a:lnTo>
                  <a:pt x="361950" y="361950"/>
                </a:lnTo>
                <a:close/>
                <a:moveTo>
                  <a:pt x="400050" y="361950"/>
                </a:moveTo>
                <a:lnTo>
                  <a:pt x="400050" y="285750"/>
                </a:lnTo>
                <a:lnTo>
                  <a:pt x="476250" y="285750"/>
                </a:lnTo>
                <a:lnTo>
                  <a:pt x="476250" y="361950"/>
                </a:lnTo>
                <a:lnTo>
                  <a:pt x="400050" y="361950"/>
                </a:lnTo>
                <a:close/>
                <a:moveTo>
                  <a:pt x="476250" y="57150"/>
                </a:moveTo>
                <a:lnTo>
                  <a:pt x="476250" y="133350"/>
                </a:lnTo>
                <a:lnTo>
                  <a:pt x="400050" y="133350"/>
                </a:lnTo>
                <a:lnTo>
                  <a:pt x="400050" y="57150"/>
                </a:lnTo>
                <a:lnTo>
                  <a:pt x="476250" y="57150"/>
                </a:lnTo>
                <a:close/>
                <a:moveTo>
                  <a:pt x="0" y="0"/>
                </a:moveTo>
                <a:lnTo>
                  <a:pt x="0" y="533400"/>
                </a:lnTo>
                <a:lnTo>
                  <a:pt x="647700" y="533400"/>
                </a:lnTo>
                <a:lnTo>
                  <a:pt x="6477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" name="Forma libre: forma 161">
            <a:extLst>
              <a:ext uri="{FF2B5EF4-FFF2-40B4-BE49-F238E27FC236}">
                <a16:creationId xmlns:a16="http://schemas.microsoft.com/office/drawing/2014/main" id="{C1B7C8FC-2602-422D-8273-4E29F3BA21AD}"/>
              </a:ext>
            </a:extLst>
          </p:cNvPr>
          <p:cNvSpPr/>
          <p:nvPr/>
        </p:nvSpPr>
        <p:spPr>
          <a:xfrm>
            <a:off x="1897841" y="5496225"/>
            <a:ext cx="224016" cy="19868"/>
          </a:xfrm>
          <a:custGeom>
            <a:avLst/>
            <a:gdLst>
              <a:gd name="connsiteX0" fmla="*/ 0 w 647700"/>
              <a:gd name="connsiteY0" fmla="*/ 0 h 76200"/>
              <a:gd name="connsiteX1" fmla="*/ 647700 w 647700"/>
              <a:gd name="connsiteY1" fmla="*/ 0 h 76200"/>
              <a:gd name="connsiteX2" fmla="*/ 647700 w 647700"/>
              <a:gd name="connsiteY2" fmla="*/ 76200 h 76200"/>
              <a:gd name="connsiteX3" fmla="*/ 0 w 64770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700" h="76200">
                <a:moveTo>
                  <a:pt x="0" y="0"/>
                </a:moveTo>
                <a:lnTo>
                  <a:pt x="647700" y="0"/>
                </a:lnTo>
                <a:lnTo>
                  <a:pt x="647700" y="76200"/>
                </a:lnTo>
                <a:lnTo>
                  <a:pt x="0" y="7620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orma libre: forma 162">
            <a:extLst>
              <a:ext uri="{FF2B5EF4-FFF2-40B4-BE49-F238E27FC236}">
                <a16:creationId xmlns:a16="http://schemas.microsoft.com/office/drawing/2014/main" id="{51EC6C35-C699-4D13-BB47-7F04482CBA3E}"/>
              </a:ext>
            </a:extLst>
          </p:cNvPr>
          <p:cNvSpPr/>
          <p:nvPr/>
        </p:nvSpPr>
        <p:spPr>
          <a:xfrm>
            <a:off x="1596279" y="5478645"/>
            <a:ext cx="76307" cy="114004"/>
          </a:xfrm>
          <a:custGeom>
            <a:avLst/>
            <a:gdLst>
              <a:gd name="connsiteX0" fmla="*/ 90436 w 180821"/>
              <a:gd name="connsiteY0" fmla="*/ 126622 h 275543"/>
              <a:gd name="connsiteX1" fmla="*/ 53421 w 180821"/>
              <a:gd name="connsiteY1" fmla="*/ 87886 h 275543"/>
              <a:gd name="connsiteX2" fmla="*/ 91297 w 180821"/>
              <a:gd name="connsiteY2" fmla="*/ 50010 h 275543"/>
              <a:gd name="connsiteX3" fmla="*/ 129173 w 180821"/>
              <a:gd name="connsiteY3" fmla="*/ 87886 h 275543"/>
              <a:gd name="connsiteX4" fmla="*/ 117982 w 180821"/>
              <a:gd name="connsiteY4" fmla="*/ 114571 h 275543"/>
              <a:gd name="connsiteX5" fmla="*/ 90436 w 180821"/>
              <a:gd name="connsiteY5" fmla="*/ 126622 h 275543"/>
              <a:gd name="connsiteX6" fmla="*/ 53421 w 180821"/>
              <a:gd name="connsiteY6" fmla="*/ 6969 h 275543"/>
              <a:gd name="connsiteX7" fmla="*/ 10380 w 180821"/>
              <a:gd name="connsiteY7" fmla="*/ 45706 h 275543"/>
              <a:gd name="connsiteX8" fmla="*/ 6076 w 180821"/>
              <a:gd name="connsiteY8" fmla="*/ 119736 h 275543"/>
              <a:gd name="connsiteX9" fmla="*/ 47395 w 180821"/>
              <a:gd name="connsiteY9" fmla="*/ 209261 h 275543"/>
              <a:gd name="connsiteX10" fmla="*/ 74941 w 180821"/>
              <a:gd name="connsiteY10" fmla="*/ 266074 h 275543"/>
              <a:gd name="connsiteX11" fmla="*/ 90436 w 180821"/>
              <a:gd name="connsiteY11" fmla="*/ 275543 h 275543"/>
              <a:gd name="connsiteX12" fmla="*/ 105931 w 180821"/>
              <a:gd name="connsiteY12" fmla="*/ 266074 h 275543"/>
              <a:gd name="connsiteX13" fmla="*/ 133477 w 180821"/>
              <a:gd name="connsiteY13" fmla="*/ 209261 h 275543"/>
              <a:gd name="connsiteX14" fmla="*/ 174796 w 180821"/>
              <a:gd name="connsiteY14" fmla="*/ 120596 h 275543"/>
              <a:gd name="connsiteX15" fmla="*/ 180822 w 180821"/>
              <a:gd name="connsiteY15" fmla="*/ 87886 h 275543"/>
              <a:gd name="connsiteX16" fmla="*/ 53421 w 180821"/>
              <a:gd name="connsiteY16" fmla="*/ 6969 h 27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0821" h="275543">
                <a:moveTo>
                  <a:pt x="90436" y="126622"/>
                </a:moveTo>
                <a:cubicBezTo>
                  <a:pt x="69776" y="126622"/>
                  <a:pt x="52560" y="109406"/>
                  <a:pt x="53421" y="87886"/>
                </a:cubicBezTo>
                <a:cubicBezTo>
                  <a:pt x="53421" y="67226"/>
                  <a:pt x="70637" y="50010"/>
                  <a:pt x="91297" y="50010"/>
                </a:cubicBezTo>
                <a:cubicBezTo>
                  <a:pt x="111956" y="50010"/>
                  <a:pt x="129173" y="67226"/>
                  <a:pt x="129173" y="87886"/>
                </a:cubicBezTo>
                <a:cubicBezTo>
                  <a:pt x="129173" y="98215"/>
                  <a:pt x="124869" y="107684"/>
                  <a:pt x="117982" y="114571"/>
                </a:cubicBezTo>
                <a:cubicBezTo>
                  <a:pt x="110235" y="122318"/>
                  <a:pt x="100766" y="126622"/>
                  <a:pt x="90436" y="126622"/>
                </a:cubicBezTo>
                <a:close/>
                <a:moveTo>
                  <a:pt x="53421" y="6969"/>
                </a:moveTo>
                <a:cubicBezTo>
                  <a:pt x="34483" y="13855"/>
                  <a:pt x="19849" y="28489"/>
                  <a:pt x="10380" y="45706"/>
                </a:cubicBezTo>
                <a:cubicBezTo>
                  <a:pt x="-1671" y="68948"/>
                  <a:pt x="-3393" y="95633"/>
                  <a:pt x="6076" y="119736"/>
                </a:cubicBezTo>
                <a:lnTo>
                  <a:pt x="47395" y="209261"/>
                </a:lnTo>
                <a:lnTo>
                  <a:pt x="74941" y="266074"/>
                </a:lnTo>
                <a:cubicBezTo>
                  <a:pt x="77524" y="272100"/>
                  <a:pt x="83549" y="275543"/>
                  <a:pt x="90436" y="275543"/>
                </a:cubicBezTo>
                <a:cubicBezTo>
                  <a:pt x="97322" y="275543"/>
                  <a:pt x="103348" y="272100"/>
                  <a:pt x="105931" y="266074"/>
                </a:cubicBezTo>
                <a:lnTo>
                  <a:pt x="133477" y="209261"/>
                </a:lnTo>
                <a:lnTo>
                  <a:pt x="174796" y="120596"/>
                </a:lnTo>
                <a:cubicBezTo>
                  <a:pt x="179100" y="110267"/>
                  <a:pt x="180822" y="99076"/>
                  <a:pt x="180822" y="87886"/>
                </a:cubicBezTo>
                <a:cubicBezTo>
                  <a:pt x="180822" y="27628"/>
                  <a:pt x="118843" y="-17995"/>
                  <a:pt x="53421" y="6969"/>
                </a:cubicBezTo>
                <a:close/>
              </a:path>
            </a:pathLst>
          </a:custGeom>
          <a:solidFill>
            <a:schemeClr val="tx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" name="Forma libre: forma 163">
            <a:extLst>
              <a:ext uri="{FF2B5EF4-FFF2-40B4-BE49-F238E27FC236}">
                <a16:creationId xmlns:a16="http://schemas.microsoft.com/office/drawing/2014/main" id="{83AB1A2C-D74B-43A1-B8E5-66B15D68AD7B}"/>
              </a:ext>
            </a:extLst>
          </p:cNvPr>
          <p:cNvSpPr/>
          <p:nvPr/>
        </p:nvSpPr>
        <p:spPr>
          <a:xfrm>
            <a:off x="1452505" y="5547286"/>
            <a:ext cx="239475" cy="139078"/>
          </a:xfrm>
          <a:custGeom>
            <a:avLst/>
            <a:gdLst>
              <a:gd name="connsiteX0" fmla="*/ 327110 w 688652"/>
              <a:gd name="connsiteY0" fmla="*/ 415774 h 482056"/>
              <a:gd name="connsiteX1" fmla="*/ 189379 w 688652"/>
              <a:gd name="connsiteY1" fmla="*/ 346909 h 482056"/>
              <a:gd name="connsiteX2" fmla="*/ 189379 w 688652"/>
              <a:gd name="connsiteY2" fmla="*/ 66283 h 482056"/>
              <a:gd name="connsiteX3" fmla="*/ 327110 w 688652"/>
              <a:gd name="connsiteY3" fmla="*/ 135148 h 482056"/>
              <a:gd name="connsiteX4" fmla="*/ 327110 w 688652"/>
              <a:gd name="connsiteY4" fmla="*/ 415774 h 482056"/>
              <a:gd name="connsiteX5" fmla="*/ 154947 w 688652"/>
              <a:gd name="connsiteY5" fmla="*/ 346909 h 482056"/>
              <a:gd name="connsiteX6" fmla="*/ 51649 w 688652"/>
              <a:gd name="connsiteY6" fmla="*/ 398558 h 482056"/>
              <a:gd name="connsiteX7" fmla="*/ 51649 w 688652"/>
              <a:gd name="connsiteY7" fmla="*/ 117932 h 482056"/>
              <a:gd name="connsiteX8" fmla="*/ 154947 w 688652"/>
              <a:gd name="connsiteY8" fmla="*/ 66283 h 482056"/>
              <a:gd name="connsiteX9" fmla="*/ 154947 w 688652"/>
              <a:gd name="connsiteY9" fmla="*/ 346909 h 482056"/>
              <a:gd name="connsiteX10" fmla="*/ 631839 w 688652"/>
              <a:gd name="connsiteY10" fmla="*/ 57675 h 482056"/>
              <a:gd name="connsiteX11" fmla="*/ 631839 w 688652"/>
              <a:gd name="connsiteY11" fmla="*/ 57675 h 482056"/>
              <a:gd name="connsiteX12" fmla="*/ 610318 w 688652"/>
              <a:gd name="connsiteY12" fmla="*/ 104159 h 482056"/>
              <a:gd name="connsiteX13" fmla="*/ 637004 w 688652"/>
              <a:gd name="connsiteY13" fmla="*/ 117932 h 482056"/>
              <a:gd name="connsiteX14" fmla="*/ 637004 w 688652"/>
              <a:gd name="connsiteY14" fmla="*/ 398558 h 482056"/>
              <a:gd name="connsiteX15" fmla="*/ 533706 w 688652"/>
              <a:gd name="connsiteY15" fmla="*/ 346909 h 482056"/>
              <a:gd name="connsiteX16" fmla="*/ 533706 w 688652"/>
              <a:gd name="connsiteY16" fmla="*/ 232420 h 482056"/>
              <a:gd name="connsiteX17" fmla="*/ 499273 w 688652"/>
              <a:gd name="connsiteY17" fmla="*/ 232420 h 482056"/>
              <a:gd name="connsiteX18" fmla="*/ 499273 w 688652"/>
              <a:gd name="connsiteY18" fmla="*/ 346909 h 482056"/>
              <a:gd name="connsiteX19" fmla="*/ 361543 w 688652"/>
              <a:gd name="connsiteY19" fmla="*/ 415774 h 482056"/>
              <a:gd name="connsiteX20" fmla="*/ 361543 w 688652"/>
              <a:gd name="connsiteY20" fmla="*/ 135148 h 482056"/>
              <a:gd name="connsiteX21" fmla="*/ 422660 w 688652"/>
              <a:gd name="connsiteY21" fmla="*/ 104159 h 482056"/>
              <a:gd name="connsiteX22" fmla="*/ 401140 w 688652"/>
              <a:gd name="connsiteY22" fmla="*/ 57675 h 482056"/>
              <a:gd name="connsiteX23" fmla="*/ 344326 w 688652"/>
              <a:gd name="connsiteY23" fmla="*/ 86082 h 482056"/>
              <a:gd name="connsiteX24" fmla="*/ 172163 w 688652"/>
              <a:gd name="connsiteY24" fmla="*/ 0 h 482056"/>
              <a:gd name="connsiteX25" fmla="*/ 0 w 688652"/>
              <a:gd name="connsiteY25" fmla="*/ 86082 h 482056"/>
              <a:gd name="connsiteX26" fmla="*/ 0 w 688652"/>
              <a:gd name="connsiteY26" fmla="*/ 482057 h 482056"/>
              <a:gd name="connsiteX27" fmla="*/ 172163 w 688652"/>
              <a:gd name="connsiteY27" fmla="*/ 395975 h 482056"/>
              <a:gd name="connsiteX28" fmla="*/ 344326 w 688652"/>
              <a:gd name="connsiteY28" fmla="*/ 482057 h 482056"/>
              <a:gd name="connsiteX29" fmla="*/ 516489 w 688652"/>
              <a:gd name="connsiteY29" fmla="*/ 395975 h 482056"/>
              <a:gd name="connsiteX30" fmla="*/ 688653 w 688652"/>
              <a:gd name="connsiteY30" fmla="*/ 482057 h 482056"/>
              <a:gd name="connsiteX31" fmla="*/ 688653 w 688652"/>
              <a:gd name="connsiteY31" fmla="*/ 86082 h 482056"/>
              <a:gd name="connsiteX32" fmla="*/ 631839 w 688652"/>
              <a:gd name="connsiteY32" fmla="*/ 57675 h 48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8652" h="482056">
                <a:moveTo>
                  <a:pt x="327110" y="415774"/>
                </a:moveTo>
                <a:lnTo>
                  <a:pt x="189379" y="346909"/>
                </a:lnTo>
                <a:lnTo>
                  <a:pt x="189379" y="66283"/>
                </a:lnTo>
                <a:lnTo>
                  <a:pt x="327110" y="135148"/>
                </a:lnTo>
                <a:lnTo>
                  <a:pt x="327110" y="415774"/>
                </a:lnTo>
                <a:close/>
                <a:moveTo>
                  <a:pt x="154947" y="346909"/>
                </a:moveTo>
                <a:lnTo>
                  <a:pt x="51649" y="398558"/>
                </a:lnTo>
                <a:lnTo>
                  <a:pt x="51649" y="117932"/>
                </a:lnTo>
                <a:lnTo>
                  <a:pt x="154947" y="66283"/>
                </a:lnTo>
                <a:lnTo>
                  <a:pt x="154947" y="346909"/>
                </a:lnTo>
                <a:close/>
                <a:moveTo>
                  <a:pt x="631839" y="57675"/>
                </a:moveTo>
                <a:lnTo>
                  <a:pt x="631839" y="57675"/>
                </a:lnTo>
                <a:lnTo>
                  <a:pt x="610318" y="104159"/>
                </a:lnTo>
                <a:lnTo>
                  <a:pt x="637004" y="117932"/>
                </a:lnTo>
                <a:lnTo>
                  <a:pt x="637004" y="398558"/>
                </a:lnTo>
                <a:lnTo>
                  <a:pt x="533706" y="346909"/>
                </a:lnTo>
                <a:lnTo>
                  <a:pt x="533706" y="232420"/>
                </a:lnTo>
                <a:lnTo>
                  <a:pt x="499273" y="232420"/>
                </a:lnTo>
                <a:lnTo>
                  <a:pt x="499273" y="346909"/>
                </a:lnTo>
                <a:lnTo>
                  <a:pt x="361543" y="415774"/>
                </a:lnTo>
                <a:lnTo>
                  <a:pt x="361543" y="135148"/>
                </a:lnTo>
                <a:lnTo>
                  <a:pt x="422660" y="104159"/>
                </a:lnTo>
                <a:lnTo>
                  <a:pt x="401140" y="57675"/>
                </a:lnTo>
                <a:lnTo>
                  <a:pt x="344326" y="86082"/>
                </a:lnTo>
                <a:lnTo>
                  <a:pt x="172163" y="0"/>
                </a:lnTo>
                <a:lnTo>
                  <a:pt x="0" y="86082"/>
                </a:lnTo>
                <a:lnTo>
                  <a:pt x="0" y="482057"/>
                </a:lnTo>
                <a:lnTo>
                  <a:pt x="172163" y="395975"/>
                </a:lnTo>
                <a:lnTo>
                  <a:pt x="344326" y="482057"/>
                </a:lnTo>
                <a:lnTo>
                  <a:pt x="516489" y="395975"/>
                </a:lnTo>
                <a:lnTo>
                  <a:pt x="688653" y="482057"/>
                </a:lnTo>
                <a:lnTo>
                  <a:pt x="688653" y="86082"/>
                </a:lnTo>
                <a:lnTo>
                  <a:pt x="631839" y="57675"/>
                </a:lnTo>
                <a:close/>
              </a:path>
            </a:pathLst>
          </a:custGeom>
          <a:solidFill>
            <a:schemeClr val="tx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5" name="Forma libre: forma 164">
            <a:extLst>
              <a:ext uri="{FF2B5EF4-FFF2-40B4-BE49-F238E27FC236}">
                <a16:creationId xmlns:a16="http://schemas.microsoft.com/office/drawing/2014/main" id="{7A238CA1-641A-403F-9B29-E0AF8682B129}"/>
              </a:ext>
            </a:extLst>
          </p:cNvPr>
          <p:cNvSpPr/>
          <p:nvPr/>
        </p:nvSpPr>
        <p:spPr>
          <a:xfrm>
            <a:off x="2327717" y="5487348"/>
            <a:ext cx="173314" cy="152930"/>
          </a:xfrm>
          <a:custGeom>
            <a:avLst/>
            <a:gdLst>
              <a:gd name="connsiteX0" fmla="*/ 323850 w 476250"/>
              <a:gd name="connsiteY0" fmla="*/ 66675 h 428625"/>
              <a:gd name="connsiteX1" fmla="*/ 476250 w 476250"/>
              <a:gd name="connsiteY1" fmla="*/ 66675 h 428625"/>
              <a:gd name="connsiteX2" fmla="*/ 476250 w 476250"/>
              <a:gd name="connsiteY2" fmla="*/ 38100 h 428625"/>
              <a:gd name="connsiteX3" fmla="*/ 438150 w 476250"/>
              <a:gd name="connsiteY3" fmla="*/ 0 h 428625"/>
              <a:gd name="connsiteX4" fmla="*/ 38100 w 476250"/>
              <a:gd name="connsiteY4" fmla="*/ 0 h 428625"/>
              <a:gd name="connsiteX5" fmla="*/ 0 w 476250"/>
              <a:gd name="connsiteY5" fmla="*/ 38100 h 428625"/>
              <a:gd name="connsiteX6" fmla="*/ 0 w 476250"/>
              <a:gd name="connsiteY6" fmla="*/ 295275 h 428625"/>
              <a:gd name="connsiteX7" fmla="*/ 38100 w 476250"/>
              <a:gd name="connsiteY7" fmla="*/ 333375 h 428625"/>
              <a:gd name="connsiteX8" fmla="*/ 95250 w 476250"/>
              <a:gd name="connsiteY8" fmla="*/ 333375 h 428625"/>
              <a:gd name="connsiteX9" fmla="*/ 95250 w 476250"/>
              <a:gd name="connsiteY9" fmla="*/ 428625 h 428625"/>
              <a:gd name="connsiteX10" fmla="*/ 190500 w 476250"/>
              <a:gd name="connsiteY10" fmla="*/ 333375 h 428625"/>
              <a:gd name="connsiteX11" fmla="*/ 247650 w 476250"/>
              <a:gd name="connsiteY11" fmla="*/ 333375 h 428625"/>
              <a:gd name="connsiteX12" fmla="*/ 247650 w 476250"/>
              <a:gd name="connsiteY12" fmla="*/ 142875 h 428625"/>
              <a:gd name="connsiteX13" fmla="*/ 323850 w 476250"/>
              <a:gd name="connsiteY13" fmla="*/ 6667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6250" h="428625">
                <a:moveTo>
                  <a:pt x="323850" y="66675"/>
                </a:moveTo>
                <a:lnTo>
                  <a:pt x="476250" y="66675"/>
                </a:ln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95250" y="333375"/>
                </a:lnTo>
                <a:lnTo>
                  <a:pt x="95250" y="428625"/>
                </a:lnTo>
                <a:lnTo>
                  <a:pt x="190500" y="333375"/>
                </a:lnTo>
                <a:lnTo>
                  <a:pt x="247650" y="333375"/>
                </a:lnTo>
                <a:lnTo>
                  <a:pt x="247650" y="142875"/>
                </a:lnTo>
                <a:cubicBezTo>
                  <a:pt x="247650" y="100965"/>
                  <a:pt x="281940" y="66675"/>
                  <a:pt x="323850" y="6667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" name="Forma libre: forma 165">
            <a:extLst>
              <a:ext uri="{FF2B5EF4-FFF2-40B4-BE49-F238E27FC236}">
                <a16:creationId xmlns:a16="http://schemas.microsoft.com/office/drawing/2014/main" id="{A0F9894C-1F5C-4A00-9335-C97498867A26}"/>
              </a:ext>
            </a:extLst>
          </p:cNvPr>
          <p:cNvSpPr/>
          <p:nvPr/>
        </p:nvSpPr>
        <p:spPr>
          <a:xfrm>
            <a:off x="2431706" y="5524731"/>
            <a:ext cx="173314" cy="152930"/>
          </a:xfrm>
          <a:custGeom>
            <a:avLst/>
            <a:gdLst>
              <a:gd name="connsiteX0" fmla="*/ 438150 w 476250"/>
              <a:gd name="connsiteY0" fmla="*/ 0 h 428625"/>
              <a:gd name="connsiteX1" fmla="*/ 38100 w 476250"/>
              <a:gd name="connsiteY1" fmla="*/ 0 h 428625"/>
              <a:gd name="connsiteX2" fmla="*/ 0 w 476250"/>
              <a:gd name="connsiteY2" fmla="*/ 38100 h 428625"/>
              <a:gd name="connsiteX3" fmla="*/ 0 w 476250"/>
              <a:gd name="connsiteY3" fmla="*/ 295275 h 428625"/>
              <a:gd name="connsiteX4" fmla="*/ 38100 w 476250"/>
              <a:gd name="connsiteY4" fmla="*/ 333375 h 428625"/>
              <a:gd name="connsiteX5" fmla="*/ 285750 w 476250"/>
              <a:gd name="connsiteY5" fmla="*/ 333375 h 428625"/>
              <a:gd name="connsiteX6" fmla="*/ 381000 w 476250"/>
              <a:gd name="connsiteY6" fmla="*/ 428625 h 428625"/>
              <a:gd name="connsiteX7" fmla="*/ 381000 w 476250"/>
              <a:gd name="connsiteY7" fmla="*/ 333375 h 428625"/>
              <a:gd name="connsiteX8" fmla="*/ 438150 w 476250"/>
              <a:gd name="connsiteY8" fmla="*/ 333375 h 428625"/>
              <a:gd name="connsiteX9" fmla="*/ 476250 w 476250"/>
              <a:gd name="connsiteY9" fmla="*/ 295275 h 428625"/>
              <a:gd name="connsiteX10" fmla="*/ 476250 w 476250"/>
              <a:gd name="connsiteY10" fmla="*/ 38100 h 428625"/>
              <a:gd name="connsiteX11" fmla="*/ 438150 w 476250"/>
              <a:gd name="connsiteY11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6250" h="428625">
                <a:moveTo>
                  <a:pt x="43815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285750" y="333375"/>
                </a:lnTo>
                <a:lnTo>
                  <a:pt x="381000" y="428625"/>
                </a:lnTo>
                <a:lnTo>
                  <a:pt x="381000" y="333375"/>
                </a:lnTo>
                <a:lnTo>
                  <a:pt x="438150" y="333375"/>
                </a:lnTo>
                <a:cubicBezTo>
                  <a:pt x="459105" y="333375"/>
                  <a:pt x="476250" y="316230"/>
                  <a:pt x="476250" y="295275"/>
                </a:cubicBez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" name="Elipse 166">
            <a:extLst>
              <a:ext uri="{FF2B5EF4-FFF2-40B4-BE49-F238E27FC236}">
                <a16:creationId xmlns:a16="http://schemas.microsoft.com/office/drawing/2014/main" id="{38282994-05A8-4CBE-B0C3-92C3E8EB79A0}"/>
              </a:ext>
            </a:extLst>
          </p:cNvPr>
          <p:cNvSpPr/>
          <p:nvPr/>
        </p:nvSpPr>
        <p:spPr>
          <a:xfrm>
            <a:off x="1036594" y="5051537"/>
            <a:ext cx="180000" cy="18000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Elipse 167">
            <a:extLst>
              <a:ext uri="{FF2B5EF4-FFF2-40B4-BE49-F238E27FC236}">
                <a16:creationId xmlns:a16="http://schemas.microsoft.com/office/drawing/2014/main" id="{6D75A131-7DA1-426C-90D1-4C9E10DA9C51}"/>
              </a:ext>
            </a:extLst>
          </p:cNvPr>
          <p:cNvSpPr/>
          <p:nvPr/>
        </p:nvSpPr>
        <p:spPr>
          <a:xfrm>
            <a:off x="1967268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Elipse 168">
            <a:extLst>
              <a:ext uri="{FF2B5EF4-FFF2-40B4-BE49-F238E27FC236}">
                <a16:creationId xmlns:a16="http://schemas.microsoft.com/office/drawing/2014/main" id="{09D9B424-59CF-407C-A846-F5BC8CDE953D}"/>
              </a:ext>
            </a:extLst>
          </p:cNvPr>
          <p:cNvSpPr/>
          <p:nvPr/>
        </p:nvSpPr>
        <p:spPr>
          <a:xfrm>
            <a:off x="2432605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Elipse 169">
            <a:extLst>
              <a:ext uri="{FF2B5EF4-FFF2-40B4-BE49-F238E27FC236}">
                <a16:creationId xmlns:a16="http://schemas.microsoft.com/office/drawing/2014/main" id="{B5D12095-3010-4313-BAC5-E87005633461}"/>
              </a:ext>
            </a:extLst>
          </p:cNvPr>
          <p:cNvSpPr/>
          <p:nvPr/>
        </p:nvSpPr>
        <p:spPr>
          <a:xfrm>
            <a:off x="571257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orma libre: forma 170">
            <a:extLst>
              <a:ext uri="{FF2B5EF4-FFF2-40B4-BE49-F238E27FC236}">
                <a16:creationId xmlns:a16="http://schemas.microsoft.com/office/drawing/2014/main" id="{946D6C43-DA92-43CA-8A4F-BF1B2F646469}"/>
              </a:ext>
            </a:extLst>
          </p:cNvPr>
          <p:cNvSpPr/>
          <p:nvPr/>
        </p:nvSpPr>
        <p:spPr>
          <a:xfrm>
            <a:off x="150375" y="5497836"/>
            <a:ext cx="197559" cy="103013"/>
          </a:xfrm>
          <a:custGeom>
            <a:avLst/>
            <a:gdLst>
              <a:gd name="connsiteX0" fmla="*/ 98780 w 197559"/>
              <a:gd name="connsiteY0" fmla="*/ 0 h 103013"/>
              <a:gd name="connsiteX1" fmla="*/ 98780 w 197559"/>
              <a:gd name="connsiteY1" fmla="*/ 0 h 103013"/>
              <a:gd name="connsiteX2" fmla="*/ 0 w 197559"/>
              <a:gd name="connsiteY2" fmla="*/ 94076 h 103013"/>
              <a:gd name="connsiteX3" fmla="*/ 10584 w 197559"/>
              <a:gd name="connsiteY3" fmla="*/ 103013 h 103013"/>
              <a:gd name="connsiteX4" fmla="*/ 98780 w 197559"/>
              <a:gd name="connsiteY4" fmla="*/ 19286 h 103013"/>
              <a:gd name="connsiteX5" fmla="*/ 98780 w 197559"/>
              <a:gd name="connsiteY5" fmla="*/ 19286 h 103013"/>
              <a:gd name="connsiteX6" fmla="*/ 186976 w 197559"/>
              <a:gd name="connsiteY6" fmla="*/ 103013 h 103013"/>
              <a:gd name="connsiteX7" fmla="*/ 197559 w 197559"/>
              <a:gd name="connsiteY7" fmla="*/ 94076 h 10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559" h="103013">
                <a:moveTo>
                  <a:pt x="98780" y="0"/>
                </a:moveTo>
                <a:lnTo>
                  <a:pt x="98780" y="0"/>
                </a:lnTo>
                <a:lnTo>
                  <a:pt x="0" y="94076"/>
                </a:lnTo>
                <a:lnTo>
                  <a:pt x="10584" y="103013"/>
                </a:lnTo>
                <a:lnTo>
                  <a:pt x="98780" y="19286"/>
                </a:lnTo>
                <a:lnTo>
                  <a:pt x="98780" y="19286"/>
                </a:lnTo>
                <a:lnTo>
                  <a:pt x="186976" y="103013"/>
                </a:lnTo>
                <a:lnTo>
                  <a:pt x="197559" y="94076"/>
                </a:lnTo>
                <a:close/>
              </a:path>
            </a:pathLst>
          </a:custGeom>
          <a:solidFill>
            <a:schemeClr val="tx1"/>
          </a:solidFill>
          <a:ln w="2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" name="Forma libre: forma 171">
            <a:extLst>
              <a:ext uri="{FF2B5EF4-FFF2-40B4-BE49-F238E27FC236}">
                <a16:creationId xmlns:a16="http://schemas.microsoft.com/office/drawing/2014/main" id="{F270C5C4-86E7-4548-9260-62A22E6AF6B6}"/>
              </a:ext>
            </a:extLst>
          </p:cNvPr>
          <p:cNvSpPr/>
          <p:nvPr/>
        </p:nvSpPr>
        <p:spPr>
          <a:xfrm>
            <a:off x="178598" y="5530292"/>
            <a:ext cx="141113" cy="136880"/>
          </a:xfrm>
          <a:custGeom>
            <a:avLst/>
            <a:gdLst>
              <a:gd name="connsiteX0" fmla="*/ 0 w 141113"/>
              <a:gd name="connsiteY0" fmla="*/ 67029 h 136880"/>
              <a:gd name="connsiteX1" fmla="*/ 0 w 141113"/>
              <a:gd name="connsiteY1" fmla="*/ 136880 h 136880"/>
              <a:gd name="connsiteX2" fmla="*/ 56446 w 141113"/>
              <a:gd name="connsiteY2" fmla="*/ 136880 h 136880"/>
              <a:gd name="connsiteX3" fmla="*/ 56446 w 141113"/>
              <a:gd name="connsiteY3" fmla="*/ 78083 h 136880"/>
              <a:gd name="connsiteX4" fmla="*/ 84668 w 141113"/>
              <a:gd name="connsiteY4" fmla="*/ 78083 h 136880"/>
              <a:gd name="connsiteX5" fmla="*/ 84668 w 141113"/>
              <a:gd name="connsiteY5" fmla="*/ 136880 h 136880"/>
              <a:gd name="connsiteX6" fmla="*/ 141114 w 141113"/>
              <a:gd name="connsiteY6" fmla="*/ 136880 h 136880"/>
              <a:gd name="connsiteX7" fmla="*/ 141114 w 141113"/>
              <a:gd name="connsiteY7" fmla="*/ 67029 h 136880"/>
              <a:gd name="connsiteX8" fmla="*/ 70557 w 141113"/>
              <a:gd name="connsiteY8" fmla="*/ 0 h 136880"/>
              <a:gd name="connsiteX9" fmla="*/ 0 w 141113"/>
              <a:gd name="connsiteY9" fmla="*/ 67029 h 1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113" h="136880">
                <a:moveTo>
                  <a:pt x="0" y="67029"/>
                </a:moveTo>
                <a:lnTo>
                  <a:pt x="0" y="136880"/>
                </a:lnTo>
                <a:lnTo>
                  <a:pt x="56446" y="136880"/>
                </a:lnTo>
                <a:lnTo>
                  <a:pt x="56446" y="78083"/>
                </a:lnTo>
                <a:lnTo>
                  <a:pt x="84668" y="78083"/>
                </a:lnTo>
                <a:lnTo>
                  <a:pt x="84668" y="136880"/>
                </a:lnTo>
                <a:lnTo>
                  <a:pt x="141114" y="136880"/>
                </a:lnTo>
                <a:lnTo>
                  <a:pt x="141114" y="67029"/>
                </a:lnTo>
                <a:lnTo>
                  <a:pt x="70557" y="0"/>
                </a:lnTo>
                <a:lnTo>
                  <a:pt x="0" y="67029"/>
                </a:lnTo>
                <a:close/>
              </a:path>
            </a:pathLst>
          </a:custGeom>
          <a:solidFill>
            <a:schemeClr val="tx1"/>
          </a:solidFill>
          <a:ln w="2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3" name="Elipse 172">
            <a:extLst>
              <a:ext uri="{FF2B5EF4-FFF2-40B4-BE49-F238E27FC236}">
                <a16:creationId xmlns:a16="http://schemas.microsoft.com/office/drawing/2014/main" id="{B9D9C444-0D66-4DFF-B4A7-D1523A41798E}"/>
              </a:ext>
            </a:extLst>
          </p:cNvPr>
          <p:cNvSpPr/>
          <p:nvPr/>
        </p:nvSpPr>
        <p:spPr>
          <a:xfrm>
            <a:off x="105920" y="5053173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Conector recto 173">
            <a:extLst>
              <a:ext uri="{FF2B5EF4-FFF2-40B4-BE49-F238E27FC236}">
                <a16:creationId xmlns:a16="http://schemas.microsoft.com/office/drawing/2014/main" id="{05B50E87-4486-484F-ACBF-A040245D4695}"/>
              </a:ext>
            </a:extLst>
          </p:cNvPr>
          <p:cNvCxnSpPr>
            <a:cxnSpLocks/>
          </p:cNvCxnSpPr>
          <p:nvPr/>
        </p:nvCxnSpPr>
        <p:spPr>
          <a:xfrm>
            <a:off x="15766" y="5801843"/>
            <a:ext cx="2722884" cy="0"/>
          </a:xfrm>
          <a:prstGeom prst="line">
            <a:avLst/>
          </a:prstGeom>
          <a:ln w="76200" cap="sq">
            <a:beve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5" name="Рисунок 112" descr="Cama con relleno sólido">
            <a:extLst>
              <a:ext uri="{FF2B5EF4-FFF2-40B4-BE49-F238E27FC236}">
                <a16:creationId xmlns:a16="http://schemas.microsoft.com/office/drawing/2014/main" id="{EFACF9CD-72E8-447E-8AF2-259E0A4565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07168" y="5407033"/>
            <a:ext cx="239476" cy="350943"/>
          </a:xfrm>
          <a:prstGeom prst="rect">
            <a:avLst/>
          </a:prstGeom>
        </p:spPr>
      </p:pic>
      <p:sp>
        <p:nvSpPr>
          <p:cNvPr id="176" name="Elipse 175">
            <a:extLst>
              <a:ext uri="{FF2B5EF4-FFF2-40B4-BE49-F238E27FC236}">
                <a16:creationId xmlns:a16="http://schemas.microsoft.com/office/drawing/2014/main" id="{DD62B0DF-A8C0-4F00-845A-01C04E740485}"/>
              </a:ext>
            </a:extLst>
          </p:cNvPr>
          <p:cNvSpPr/>
          <p:nvPr/>
        </p:nvSpPr>
        <p:spPr>
          <a:xfrm>
            <a:off x="1501931" y="5039846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7" name="Gráfico 176" descr="Cámara con relleno sólido">
            <a:extLst>
              <a:ext uri="{FF2B5EF4-FFF2-40B4-BE49-F238E27FC236}">
                <a16:creationId xmlns:a16="http://schemas.microsoft.com/office/drawing/2014/main" id="{29DB56CD-E8A3-4AC3-B64F-973D7A43E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129" y="5462874"/>
            <a:ext cx="262256" cy="262256"/>
          </a:xfrm>
          <a:prstGeom prst="rect">
            <a:avLst/>
          </a:prstGeom>
        </p:spPr>
      </p:pic>
      <p:pic>
        <p:nvPicPr>
          <p:cNvPr id="178" name="Рисунок 112" descr="Cama con relleno sólido">
            <a:extLst>
              <a:ext uri="{FF2B5EF4-FFF2-40B4-BE49-F238E27FC236}">
                <a16:creationId xmlns:a16="http://schemas.microsoft.com/office/drawing/2014/main" id="{9EE29883-B75B-4D1E-B5D1-87E17A347468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15706" y="7577970"/>
            <a:ext cx="239476" cy="350943"/>
          </a:xfrm>
          <a:prstGeom prst="rect">
            <a:avLst/>
          </a:pr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6710285-7DE5-492B-AB85-84F82D784CFA}"/>
              </a:ext>
            </a:extLst>
          </p:cNvPr>
          <p:cNvGrpSpPr/>
          <p:nvPr/>
        </p:nvGrpSpPr>
        <p:grpSpPr>
          <a:xfrm>
            <a:off x="580" y="554647"/>
            <a:ext cx="2771775" cy="362213"/>
            <a:chOff x="558294" y="-778447"/>
            <a:chExt cx="1774812" cy="2115988"/>
          </a:xfrm>
        </p:grpSpPr>
        <p:sp>
          <p:nvSpPr>
            <p:cNvPr id="180" name="Rectángulo 179">
              <a:extLst>
                <a:ext uri="{FF2B5EF4-FFF2-40B4-BE49-F238E27FC236}">
                  <a16:creationId xmlns:a16="http://schemas.microsoft.com/office/drawing/2014/main" id="{A07D9087-9288-4F0B-ACD4-1D443AB0DD26}"/>
                </a:ext>
              </a:extLst>
            </p:cNvPr>
            <p:cNvSpPr/>
            <p:nvPr/>
          </p:nvSpPr>
          <p:spPr>
            <a:xfrm>
              <a:off x="558294" y="1104039"/>
              <a:ext cx="1774812" cy="2335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CuadroTexto 180">
              <a:extLst>
                <a:ext uri="{FF2B5EF4-FFF2-40B4-BE49-F238E27FC236}">
                  <a16:creationId xmlns:a16="http://schemas.microsoft.com/office/drawing/2014/main" id="{C0C1EEAD-E47D-4FCF-92C8-6D0617C7FD0F}"/>
                </a:ext>
              </a:extLst>
            </p:cNvPr>
            <p:cNvSpPr txBox="1"/>
            <p:nvPr/>
          </p:nvSpPr>
          <p:spPr>
            <a:xfrm>
              <a:off x="627223" y="-778447"/>
              <a:ext cx="1041297" cy="1797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Grotesque" panose="020B0504020202020204" pitchFamily="34" charset="0"/>
                </a:rPr>
                <a:t>DETALLES</a:t>
              </a:r>
            </a:p>
          </p:txBody>
        </p:sp>
      </p:grp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95C8B5D6-BC85-4623-BD25-3AB2C14A2BA0}"/>
              </a:ext>
            </a:extLst>
          </p:cNvPr>
          <p:cNvSpPr txBox="1"/>
          <p:nvPr/>
        </p:nvSpPr>
        <p:spPr>
          <a:xfrm>
            <a:off x="140116" y="1150453"/>
            <a:ext cx="18885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Grotesque" panose="020B0504020202020204" pitchFamily="34" charset="0"/>
              </a:rPr>
              <a:t>ALOJAMIENTO INCLUYE</a:t>
            </a:r>
          </a:p>
        </p:txBody>
      </p: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824C8D9F-CF24-47ED-9AD6-5D25993A3AB5}"/>
              </a:ext>
            </a:extLst>
          </p:cNvPr>
          <p:cNvSpPr txBox="1"/>
          <p:nvPr/>
        </p:nvSpPr>
        <p:spPr>
          <a:xfrm>
            <a:off x="146180" y="3263827"/>
            <a:ext cx="18885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Grotesque" panose="020B0504020202020204" pitchFamily="34" charset="0"/>
              </a:rPr>
              <a:t>ENTORNO</a:t>
            </a:r>
          </a:p>
        </p:txBody>
      </p:sp>
      <p:grpSp>
        <p:nvGrpSpPr>
          <p:cNvPr id="184" name="Grupo 183">
            <a:extLst>
              <a:ext uri="{FF2B5EF4-FFF2-40B4-BE49-F238E27FC236}">
                <a16:creationId xmlns:a16="http://schemas.microsoft.com/office/drawing/2014/main" id="{08A7C04F-42F5-420F-89DD-5B5A3149F0A2}"/>
              </a:ext>
            </a:extLst>
          </p:cNvPr>
          <p:cNvGrpSpPr/>
          <p:nvPr/>
        </p:nvGrpSpPr>
        <p:grpSpPr>
          <a:xfrm>
            <a:off x="242855" y="1444011"/>
            <a:ext cx="793318" cy="3340062"/>
            <a:chOff x="242855" y="1444011"/>
            <a:chExt cx="793318" cy="3340062"/>
          </a:xfrm>
        </p:grpSpPr>
        <p:grpSp>
          <p:nvGrpSpPr>
            <p:cNvPr id="185" name="Grupo 184">
              <a:extLst>
                <a:ext uri="{FF2B5EF4-FFF2-40B4-BE49-F238E27FC236}">
                  <a16:creationId xmlns:a16="http://schemas.microsoft.com/office/drawing/2014/main" id="{03C367CB-6002-41FC-A3B6-9E72D9F8F93D}"/>
                </a:ext>
              </a:extLst>
            </p:cNvPr>
            <p:cNvGrpSpPr/>
            <p:nvPr/>
          </p:nvGrpSpPr>
          <p:grpSpPr>
            <a:xfrm>
              <a:off x="242855" y="1444011"/>
              <a:ext cx="793318" cy="511664"/>
              <a:chOff x="242855" y="1444011"/>
              <a:chExt cx="793318" cy="511664"/>
            </a:xfrm>
          </p:grpSpPr>
          <p:pic>
            <p:nvPicPr>
              <p:cNvPr id="198" name="Gráfico 197" descr="Televisión con relleno sólido">
                <a:extLst>
                  <a:ext uri="{FF2B5EF4-FFF2-40B4-BE49-F238E27FC236}">
                    <a16:creationId xmlns:a16="http://schemas.microsoft.com/office/drawing/2014/main" id="{01C37549-048A-492E-B16E-0FF15CC56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2405" y="1444011"/>
                <a:ext cx="334218" cy="334218"/>
              </a:xfrm>
              <a:prstGeom prst="rect">
                <a:avLst/>
              </a:prstGeom>
            </p:spPr>
          </p:pic>
          <p:sp>
            <p:nvSpPr>
              <p:cNvPr id="199" name="CuadroTexto 198">
                <a:extLst>
                  <a:ext uri="{FF2B5EF4-FFF2-40B4-BE49-F238E27FC236}">
                    <a16:creationId xmlns:a16="http://schemas.microsoft.com/office/drawing/2014/main" id="{F07D5A45-B6A6-45FA-A803-059F1AD3BAA4}"/>
                  </a:ext>
                </a:extLst>
              </p:cNvPr>
              <p:cNvSpPr txBox="1"/>
              <p:nvPr/>
            </p:nvSpPr>
            <p:spPr>
              <a:xfrm>
                <a:off x="242855" y="1771009"/>
                <a:ext cx="793318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" dirty="0">
                    <a:latin typeface="Grotesque" panose="020B0504020202020204" pitchFamily="34" charset="0"/>
                  </a:rPr>
                  <a:t>TELEVISIÓN 50’</a:t>
                </a:r>
              </a:p>
            </p:txBody>
          </p:sp>
        </p:grpSp>
        <p:grpSp>
          <p:nvGrpSpPr>
            <p:cNvPr id="186" name="Grupo 185">
              <a:extLst>
                <a:ext uri="{FF2B5EF4-FFF2-40B4-BE49-F238E27FC236}">
                  <a16:creationId xmlns:a16="http://schemas.microsoft.com/office/drawing/2014/main" id="{7878E699-0EC5-41C7-885D-2CB8F65C91D5}"/>
                </a:ext>
              </a:extLst>
            </p:cNvPr>
            <p:cNvGrpSpPr/>
            <p:nvPr/>
          </p:nvGrpSpPr>
          <p:grpSpPr>
            <a:xfrm>
              <a:off x="336085" y="1984829"/>
              <a:ext cx="606858" cy="490816"/>
              <a:chOff x="336085" y="1984829"/>
              <a:chExt cx="606858" cy="490816"/>
            </a:xfrm>
          </p:grpSpPr>
          <p:pic>
            <p:nvPicPr>
              <p:cNvPr id="196" name="Gráfico 195" descr="Gnomo con relleno sólido">
                <a:extLst>
                  <a:ext uri="{FF2B5EF4-FFF2-40B4-BE49-F238E27FC236}">
                    <a16:creationId xmlns:a16="http://schemas.microsoft.com/office/drawing/2014/main" id="{B2B78EFA-4867-4BB3-8667-A574671AC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93224" y="1984829"/>
                <a:ext cx="292581" cy="292581"/>
              </a:xfrm>
              <a:prstGeom prst="rect">
                <a:avLst/>
              </a:prstGeom>
            </p:spPr>
          </p:pic>
          <p:sp>
            <p:nvSpPr>
              <p:cNvPr id="197" name="CuadroTexto 196">
                <a:extLst>
                  <a:ext uri="{FF2B5EF4-FFF2-40B4-BE49-F238E27FC236}">
                    <a16:creationId xmlns:a16="http://schemas.microsoft.com/office/drawing/2014/main" id="{9DA52EDA-2802-4A2D-8AA2-D2966ADA4D42}"/>
                  </a:ext>
                </a:extLst>
              </p:cNvPr>
              <p:cNvSpPr txBox="1"/>
              <p:nvPr/>
            </p:nvSpPr>
            <p:spPr>
              <a:xfrm>
                <a:off x="336085" y="2290979"/>
                <a:ext cx="606858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" dirty="0">
                    <a:latin typeface="Grotesque" panose="020B0504020202020204" pitchFamily="34" charset="0"/>
                  </a:rPr>
                  <a:t>TERRAZA</a:t>
                </a:r>
              </a:p>
            </p:txBody>
          </p:sp>
        </p:grpSp>
        <p:grpSp>
          <p:nvGrpSpPr>
            <p:cNvPr id="187" name="Grupo 186">
              <a:extLst>
                <a:ext uri="{FF2B5EF4-FFF2-40B4-BE49-F238E27FC236}">
                  <a16:creationId xmlns:a16="http://schemas.microsoft.com/office/drawing/2014/main" id="{B7D0A394-293E-4DE8-A46C-810616899174}"/>
                </a:ext>
              </a:extLst>
            </p:cNvPr>
            <p:cNvGrpSpPr/>
            <p:nvPr/>
          </p:nvGrpSpPr>
          <p:grpSpPr>
            <a:xfrm>
              <a:off x="272890" y="2547138"/>
              <a:ext cx="733248" cy="587078"/>
              <a:chOff x="272890" y="2547138"/>
              <a:chExt cx="733248" cy="587078"/>
            </a:xfrm>
          </p:grpSpPr>
          <p:pic>
            <p:nvPicPr>
              <p:cNvPr id="194" name="Gráfico 193" descr="Usuarios con relleno sólido">
                <a:extLst>
                  <a:ext uri="{FF2B5EF4-FFF2-40B4-BE49-F238E27FC236}">
                    <a16:creationId xmlns:a16="http://schemas.microsoft.com/office/drawing/2014/main" id="{4B565306-2EEE-43E4-BA94-ED8A1C3C7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444385" y="2547138"/>
                <a:ext cx="390258" cy="390258"/>
              </a:xfrm>
              <a:prstGeom prst="rect">
                <a:avLst/>
              </a:prstGeom>
            </p:spPr>
          </p:pic>
          <p:sp>
            <p:nvSpPr>
              <p:cNvPr id="195" name="CuadroTexto 194">
                <a:extLst>
                  <a:ext uri="{FF2B5EF4-FFF2-40B4-BE49-F238E27FC236}">
                    <a16:creationId xmlns:a16="http://schemas.microsoft.com/office/drawing/2014/main" id="{24E0BE59-3D20-472B-9119-969BA322039A}"/>
                  </a:ext>
                </a:extLst>
              </p:cNvPr>
              <p:cNvSpPr txBox="1"/>
              <p:nvPr/>
            </p:nvSpPr>
            <p:spPr>
              <a:xfrm>
                <a:off x="272890" y="2857217"/>
                <a:ext cx="73324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dirty="0">
                    <a:latin typeface="Grotesque" panose="020B0504020202020204" pitchFamily="34" charset="0"/>
                  </a:rPr>
                  <a:t>CAPACIDAD 14 PERSONAS</a:t>
                </a:r>
              </a:p>
            </p:txBody>
          </p:sp>
        </p:grpSp>
        <p:grpSp>
          <p:nvGrpSpPr>
            <p:cNvPr id="188" name="Grupo 187">
              <a:extLst>
                <a:ext uri="{FF2B5EF4-FFF2-40B4-BE49-F238E27FC236}">
                  <a16:creationId xmlns:a16="http://schemas.microsoft.com/office/drawing/2014/main" id="{CA0AC699-29FF-44E8-9E19-8438FADBEC64}"/>
                </a:ext>
              </a:extLst>
            </p:cNvPr>
            <p:cNvGrpSpPr/>
            <p:nvPr/>
          </p:nvGrpSpPr>
          <p:grpSpPr>
            <a:xfrm>
              <a:off x="272890" y="3492063"/>
              <a:ext cx="733248" cy="633661"/>
              <a:chOff x="272890" y="3492063"/>
              <a:chExt cx="733248" cy="633661"/>
            </a:xfrm>
          </p:grpSpPr>
          <p:pic>
            <p:nvPicPr>
              <p:cNvPr id="192" name="Gráfico 191" descr="Natación con relleno sólido">
                <a:extLst>
                  <a:ext uri="{FF2B5EF4-FFF2-40B4-BE49-F238E27FC236}">
                    <a16:creationId xmlns:a16="http://schemas.microsoft.com/office/drawing/2014/main" id="{7AB0B179-558A-46B1-B512-F2CF8FB58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5751" y="3492063"/>
                <a:ext cx="387526" cy="387526"/>
              </a:xfrm>
              <a:prstGeom prst="rect">
                <a:avLst/>
              </a:prstGeom>
            </p:spPr>
          </p:pic>
          <p:sp>
            <p:nvSpPr>
              <p:cNvPr id="193" name="CuadroTexto 192">
                <a:extLst>
                  <a:ext uri="{FF2B5EF4-FFF2-40B4-BE49-F238E27FC236}">
                    <a16:creationId xmlns:a16="http://schemas.microsoft.com/office/drawing/2014/main" id="{3932CE42-D0CA-4DE6-A45D-65C4B84D0AD9}"/>
                  </a:ext>
                </a:extLst>
              </p:cNvPr>
              <p:cNvSpPr txBox="1"/>
              <p:nvPr/>
            </p:nvSpPr>
            <p:spPr>
              <a:xfrm>
                <a:off x="272890" y="3848725"/>
                <a:ext cx="73324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dirty="0">
                    <a:latin typeface="Grotesque" panose="020B0504020202020204" pitchFamily="34" charset="0"/>
                  </a:rPr>
                  <a:t>PISCINA PÚBLICA</a:t>
                </a:r>
              </a:p>
            </p:txBody>
          </p:sp>
        </p:grpSp>
        <p:grpSp>
          <p:nvGrpSpPr>
            <p:cNvPr id="189" name="Grupo 188">
              <a:extLst>
                <a:ext uri="{FF2B5EF4-FFF2-40B4-BE49-F238E27FC236}">
                  <a16:creationId xmlns:a16="http://schemas.microsoft.com/office/drawing/2014/main" id="{7B4B7A8D-BAED-4559-ABFC-679ACD4721F9}"/>
                </a:ext>
              </a:extLst>
            </p:cNvPr>
            <p:cNvGrpSpPr/>
            <p:nvPr/>
          </p:nvGrpSpPr>
          <p:grpSpPr>
            <a:xfrm>
              <a:off x="272890" y="4026254"/>
              <a:ext cx="733248" cy="757819"/>
              <a:chOff x="272890" y="4026254"/>
              <a:chExt cx="733248" cy="757819"/>
            </a:xfrm>
          </p:grpSpPr>
          <p:pic>
            <p:nvPicPr>
              <p:cNvPr id="190" name="Gráfico 189" descr="Montañas con relleno sólido">
                <a:extLst>
                  <a:ext uri="{FF2B5EF4-FFF2-40B4-BE49-F238E27FC236}">
                    <a16:creationId xmlns:a16="http://schemas.microsoft.com/office/drawing/2014/main" id="{72B4E928-C9FB-42C1-BE34-A54FB2588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13163" y="4026254"/>
                <a:ext cx="452702" cy="452702"/>
              </a:xfrm>
              <a:prstGeom prst="rect">
                <a:avLst/>
              </a:prstGeom>
            </p:spPr>
          </p:pic>
          <p:sp>
            <p:nvSpPr>
              <p:cNvPr id="191" name="CuadroTexto 190">
                <a:extLst>
                  <a:ext uri="{FF2B5EF4-FFF2-40B4-BE49-F238E27FC236}">
                    <a16:creationId xmlns:a16="http://schemas.microsoft.com/office/drawing/2014/main" id="{0C9E48C4-BCCD-4D6C-9807-1FBBD320F610}"/>
                  </a:ext>
                </a:extLst>
              </p:cNvPr>
              <p:cNvSpPr txBox="1"/>
              <p:nvPr/>
            </p:nvSpPr>
            <p:spPr>
              <a:xfrm>
                <a:off x="272890" y="4414741"/>
                <a:ext cx="7332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dirty="0">
                    <a:latin typeface="Grotesque" panose="020B0504020202020204" pitchFamily="34" charset="0"/>
                  </a:rPr>
                  <a:t>PARAJE IDEAL PARA SENDERISMO</a:t>
                </a:r>
              </a:p>
            </p:txBody>
          </p:sp>
        </p:grpSp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B904CB25-1C0C-4A02-B465-5299D091DB3D}"/>
              </a:ext>
            </a:extLst>
          </p:cNvPr>
          <p:cNvGrpSpPr/>
          <p:nvPr/>
        </p:nvGrpSpPr>
        <p:grpSpPr>
          <a:xfrm>
            <a:off x="1667286" y="2520574"/>
            <a:ext cx="886934" cy="1605150"/>
            <a:chOff x="1718086" y="2520574"/>
            <a:chExt cx="886934" cy="1605150"/>
          </a:xfrm>
        </p:grpSpPr>
        <p:grpSp>
          <p:nvGrpSpPr>
            <p:cNvPr id="201" name="Grupo 200">
              <a:extLst>
                <a:ext uri="{FF2B5EF4-FFF2-40B4-BE49-F238E27FC236}">
                  <a16:creationId xmlns:a16="http://schemas.microsoft.com/office/drawing/2014/main" id="{37CFFDFB-C73F-4073-8B18-D6C492A084D7}"/>
                </a:ext>
              </a:extLst>
            </p:cNvPr>
            <p:cNvGrpSpPr/>
            <p:nvPr/>
          </p:nvGrpSpPr>
          <p:grpSpPr>
            <a:xfrm>
              <a:off x="1927367" y="2520574"/>
              <a:ext cx="468372" cy="613642"/>
              <a:chOff x="1927367" y="2520574"/>
              <a:chExt cx="468372" cy="613642"/>
            </a:xfrm>
          </p:grpSpPr>
          <p:pic>
            <p:nvPicPr>
              <p:cNvPr id="209" name="Gráfico 208" descr="Sofá contorno">
                <a:extLst>
                  <a:ext uri="{FF2B5EF4-FFF2-40B4-BE49-F238E27FC236}">
                    <a16:creationId xmlns:a16="http://schemas.microsoft.com/office/drawing/2014/main" id="{14611D7E-C3A6-4D1F-BDC9-C24FF39EE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939484" y="2520574"/>
                <a:ext cx="444138" cy="444138"/>
              </a:xfrm>
              <a:prstGeom prst="rect">
                <a:avLst/>
              </a:prstGeom>
            </p:spPr>
          </p:pic>
          <p:sp>
            <p:nvSpPr>
              <p:cNvPr id="210" name="CuadroTexto 209">
                <a:extLst>
                  <a:ext uri="{FF2B5EF4-FFF2-40B4-BE49-F238E27FC236}">
                    <a16:creationId xmlns:a16="http://schemas.microsoft.com/office/drawing/2014/main" id="{32D08C0A-8D61-4EBC-8132-BE368C2EBE2E}"/>
                  </a:ext>
                </a:extLst>
              </p:cNvPr>
              <p:cNvSpPr txBox="1"/>
              <p:nvPr/>
            </p:nvSpPr>
            <p:spPr>
              <a:xfrm>
                <a:off x="1927367" y="2857217"/>
                <a:ext cx="46837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dirty="0">
                    <a:latin typeface="Grotesque" panose="020B0504020202020204" pitchFamily="34" charset="0"/>
                  </a:rPr>
                  <a:t>1 SOFÁ CAMA</a:t>
                </a:r>
              </a:p>
            </p:txBody>
          </p:sp>
        </p:grpSp>
        <p:grpSp>
          <p:nvGrpSpPr>
            <p:cNvPr id="202" name="Grupo 201">
              <a:extLst>
                <a:ext uri="{FF2B5EF4-FFF2-40B4-BE49-F238E27FC236}">
                  <a16:creationId xmlns:a16="http://schemas.microsoft.com/office/drawing/2014/main" id="{136A7734-11D6-4675-AE83-C3CEF82891DF}"/>
                </a:ext>
              </a:extLst>
            </p:cNvPr>
            <p:cNvGrpSpPr/>
            <p:nvPr/>
          </p:nvGrpSpPr>
          <p:grpSpPr>
            <a:xfrm>
              <a:off x="1718086" y="3590958"/>
              <a:ext cx="886934" cy="534766"/>
              <a:chOff x="1718086" y="3590958"/>
              <a:chExt cx="886934" cy="534766"/>
            </a:xfrm>
          </p:grpSpPr>
          <p:grpSp>
            <p:nvGrpSpPr>
              <p:cNvPr id="203" name="Gráfico 76" descr="Raqueta y pelota de tenis con relleno sólido">
                <a:extLst>
                  <a:ext uri="{FF2B5EF4-FFF2-40B4-BE49-F238E27FC236}">
                    <a16:creationId xmlns:a16="http://schemas.microsoft.com/office/drawing/2014/main" id="{BC10B728-C71B-4EB3-A4F4-94A479AB28B2}"/>
                  </a:ext>
                </a:extLst>
              </p:cNvPr>
              <p:cNvGrpSpPr/>
              <p:nvPr/>
            </p:nvGrpSpPr>
            <p:grpSpPr>
              <a:xfrm>
                <a:off x="2071553" y="3590958"/>
                <a:ext cx="180001" cy="180001"/>
                <a:chOff x="2041967" y="3958550"/>
                <a:chExt cx="152400" cy="152400"/>
              </a:xfrm>
              <a:solidFill>
                <a:schemeClr val="tx1"/>
              </a:solidFill>
            </p:grpSpPr>
            <p:sp>
              <p:nvSpPr>
                <p:cNvPr id="205" name="Forma libre: forma 204">
                  <a:extLst>
                    <a:ext uri="{FF2B5EF4-FFF2-40B4-BE49-F238E27FC236}">
                      <a16:creationId xmlns:a16="http://schemas.microsoft.com/office/drawing/2014/main" id="{9EF3B40C-B919-4404-961B-966E6823F30C}"/>
                    </a:ext>
                  </a:extLst>
                </p:cNvPr>
                <p:cNvSpPr/>
                <p:nvPr/>
              </p:nvSpPr>
              <p:spPr>
                <a:xfrm>
                  <a:off x="2156267" y="3989029"/>
                  <a:ext cx="38100" cy="91440"/>
                </a:xfrm>
                <a:custGeom>
                  <a:avLst/>
                  <a:gdLst>
                    <a:gd name="connsiteX0" fmla="*/ 22860 w 38100"/>
                    <a:gd name="connsiteY0" fmla="*/ 0 h 91440"/>
                    <a:gd name="connsiteX1" fmla="*/ 0 w 38100"/>
                    <a:gd name="connsiteY1" fmla="*/ 45720 h 91440"/>
                    <a:gd name="connsiteX2" fmla="*/ 22860 w 38100"/>
                    <a:gd name="connsiteY2" fmla="*/ 91440 h 91440"/>
                    <a:gd name="connsiteX3" fmla="*/ 38100 w 38100"/>
                    <a:gd name="connsiteY3" fmla="*/ 45720 h 91440"/>
                    <a:gd name="connsiteX4" fmla="*/ 22860 w 38100"/>
                    <a:gd name="connsiteY4" fmla="*/ 0 h 91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" h="91440">
                      <a:moveTo>
                        <a:pt x="22860" y="0"/>
                      </a:moveTo>
                      <a:cubicBezTo>
                        <a:pt x="8573" y="10478"/>
                        <a:pt x="0" y="26670"/>
                        <a:pt x="0" y="45720"/>
                      </a:cubicBezTo>
                      <a:cubicBezTo>
                        <a:pt x="0" y="64770"/>
                        <a:pt x="8573" y="80963"/>
                        <a:pt x="22860" y="91440"/>
                      </a:cubicBezTo>
                      <a:cubicBezTo>
                        <a:pt x="32385" y="79058"/>
                        <a:pt x="38100" y="62865"/>
                        <a:pt x="38100" y="45720"/>
                      </a:cubicBezTo>
                      <a:cubicBezTo>
                        <a:pt x="38100" y="28575"/>
                        <a:pt x="32385" y="12383"/>
                        <a:pt x="2286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6" name="Gráfico 76" descr="Raqueta y pelota de tenis con relleno sólido">
                  <a:extLst>
                    <a:ext uri="{FF2B5EF4-FFF2-40B4-BE49-F238E27FC236}">
                      <a16:creationId xmlns:a16="http://schemas.microsoft.com/office/drawing/2014/main" id="{B069D216-4269-4D66-ACEE-E04AB5BDA753}"/>
                    </a:ext>
                  </a:extLst>
                </p:cNvPr>
                <p:cNvGrpSpPr/>
                <p:nvPr/>
              </p:nvGrpSpPr>
              <p:grpSpPr>
                <a:xfrm>
                  <a:off x="2041967" y="3958550"/>
                  <a:ext cx="123825" cy="152400"/>
                  <a:chOff x="2041967" y="3958550"/>
                  <a:chExt cx="123825" cy="152400"/>
                </a:xfrm>
                <a:solidFill>
                  <a:schemeClr val="tx1"/>
                </a:solidFill>
              </p:grpSpPr>
              <p:sp>
                <p:nvSpPr>
                  <p:cNvPr id="207" name="Forma libre: forma 206">
                    <a:extLst>
                      <a:ext uri="{FF2B5EF4-FFF2-40B4-BE49-F238E27FC236}">
                        <a16:creationId xmlns:a16="http://schemas.microsoft.com/office/drawing/2014/main" id="{A2995FFD-4FB3-40AE-9E98-BFE393D93450}"/>
                      </a:ext>
                    </a:extLst>
                  </p:cNvPr>
                  <p:cNvSpPr/>
                  <p:nvPr/>
                </p:nvSpPr>
                <p:spPr>
                  <a:xfrm>
                    <a:off x="2041967" y="3989029"/>
                    <a:ext cx="38100" cy="91440"/>
                  </a:xfrm>
                  <a:custGeom>
                    <a:avLst/>
                    <a:gdLst>
                      <a:gd name="connsiteX0" fmla="*/ 15240 w 38100"/>
                      <a:gd name="connsiteY0" fmla="*/ 0 h 91440"/>
                      <a:gd name="connsiteX1" fmla="*/ 0 w 38100"/>
                      <a:gd name="connsiteY1" fmla="*/ 45720 h 91440"/>
                      <a:gd name="connsiteX2" fmla="*/ 15240 w 38100"/>
                      <a:gd name="connsiteY2" fmla="*/ 91440 h 91440"/>
                      <a:gd name="connsiteX3" fmla="*/ 38100 w 38100"/>
                      <a:gd name="connsiteY3" fmla="*/ 45720 h 91440"/>
                      <a:gd name="connsiteX4" fmla="*/ 15240 w 38100"/>
                      <a:gd name="connsiteY4" fmla="*/ 0 h 91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91440">
                        <a:moveTo>
                          <a:pt x="15240" y="0"/>
                        </a:moveTo>
                        <a:cubicBezTo>
                          <a:pt x="5715" y="12383"/>
                          <a:pt x="0" y="28575"/>
                          <a:pt x="0" y="45720"/>
                        </a:cubicBezTo>
                        <a:cubicBezTo>
                          <a:pt x="0" y="62865"/>
                          <a:pt x="5715" y="79058"/>
                          <a:pt x="15240" y="91440"/>
                        </a:cubicBezTo>
                        <a:cubicBezTo>
                          <a:pt x="29527" y="80963"/>
                          <a:pt x="38100" y="64770"/>
                          <a:pt x="38100" y="45720"/>
                        </a:cubicBezTo>
                        <a:cubicBezTo>
                          <a:pt x="38100" y="26670"/>
                          <a:pt x="29527" y="10478"/>
                          <a:pt x="1524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8" name="Forma libre: forma 207">
                    <a:extLst>
                      <a:ext uri="{FF2B5EF4-FFF2-40B4-BE49-F238E27FC236}">
                        <a16:creationId xmlns:a16="http://schemas.microsoft.com/office/drawing/2014/main" id="{31F7C5EF-5C15-4DC8-BC68-BA420E391F33}"/>
                      </a:ext>
                    </a:extLst>
                  </p:cNvPr>
                  <p:cNvSpPr/>
                  <p:nvPr/>
                </p:nvSpPr>
                <p:spPr>
                  <a:xfrm>
                    <a:off x="2070542" y="3958550"/>
                    <a:ext cx="95250" cy="152400"/>
                  </a:xfrm>
                  <a:custGeom>
                    <a:avLst/>
                    <a:gdLst>
                      <a:gd name="connsiteX0" fmla="*/ 66675 w 95250"/>
                      <a:gd name="connsiteY0" fmla="*/ 76200 h 152400"/>
                      <a:gd name="connsiteX1" fmla="*/ 95250 w 95250"/>
                      <a:gd name="connsiteY1" fmla="*/ 17145 h 152400"/>
                      <a:gd name="connsiteX2" fmla="*/ 47625 w 95250"/>
                      <a:gd name="connsiteY2" fmla="*/ 0 h 152400"/>
                      <a:gd name="connsiteX3" fmla="*/ 0 w 95250"/>
                      <a:gd name="connsiteY3" fmla="*/ 17145 h 152400"/>
                      <a:gd name="connsiteX4" fmla="*/ 28575 w 95250"/>
                      <a:gd name="connsiteY4" fmla="*/ 76200 h 152400"/>
                      <a:gd name="connsiteX5" fmla="*/ 0 w 95250"/>
                      <a:gd name="connsiteY5" fmla="*/ 135255 h 152400"/>
                      <a:gd name="connsiteX6" fmla="*/ 47625 w 95250"/>
                      <a:gd name="connsiteY6" fmla="*/ 152400 h 152400"/>
                      <a:gd name="connsiteX7" fmla="*/ 95250 w 95250"/>
                      <a:gd name="connsiteY7" fmla="*/ 135255 h 152400"/>
                      <a:gd name="connsiteX8" fmla="*/ 66675 w 95250"/>
                      <a:gd name="connsiteY8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250" h="152400">
                        <a:moveTo>
                          <a:pt x="66675" y="76200"/>
                        </a:moveTo>
                        <a:cubicBezTo>
                          <a:pt x="66675" y="52388"/>
                          <a:pt x="78105" y="30480"/>
                          <a:pt x="95250" y="17145"/>
                        </a:cubicBezTo>
                        <a:cubicBezTo>
                          <a:pt x="81915" y="6667"/>
                          <a:pt x="65723" y="0"/>
                          <a:pt x="47625" y="0"/>
                        </a:cubicBezTo>
                        <a:cubicBezTo>
                          <a:pt x="29527" y="0"/>
                          <a:pt x="13335" y="6667"/>
                          <a:pt x="0" y="17145"/>
                        </a:cubicBezTo>
                        <a:cubicBezTo>
                          <a:pt x="17145" y="31433"/>
                          <a:pt x="28575" y="52388"/>
                          <a:pt x="28575" y="76200"/>
                        </a:cubicBezTo>
                        <a:cubicBezTo>
                          <a:pt x="28575" y="100013"/>
                          <a:pt x="17145" y="121920"/>
                          <a:pt x="0" y="135255"/>
                        </a:cubicBezTo>
                        <a:cubicBezTo>
                          <a:pt x="13335" y="145733"/>
                          <a:pt x="29527" y="152400"/>
                          <a:pt x="47625" y="152400"/>
                        </a:cubicBezTo>
                        <a:cubicBezTo>
                          <a:pt x="65723" y="152400"/>
                          <a:pt x="81915" y="145733"/>
                          <a:pt x="95250" y="135255"/>
                        </a:cubicBezTo>
                        <a:cubicBezTo>
                          <a:pt x="78105" y="121920"/>
                          <a:pt x="66675" y="100013"/>
                          <a:pt x="66675" y="7620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04" name="CuadroTexto 203">
                <a:extLst>
                  <a:ext uri="{FF2B5EF4-FFF2-40B4-BE49-F238E27FC236}">
                    <a16:creationId xmlns:a16="http://schemas.microsoft.com/office/drawing/2014/main" id="{ACA77529-62C6-4AC4-8DA6-C575D958B72A}"/>
                  </a:ext>
                </a:extLst>
              </p:cNvPr>
              <p:cNvSpPr txBox="1"/>
              <p:nvPr/>
            </p:nvSpPr>
            <p:spPr>
              <a:xfrm>
                <a:off x="1718086" y="3848725"/>
                <a:ext cx="88693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dirty="0">
                    <a:latin typeface="Grotesque" panose="020B0504020202020204" pitchFamily="34" charset="0"/>
                  </a:rPr>
                  <a:t>POLIDEPORTIVO PÚBLICO</a:t>
                </a:r>
              </a:p>
            </p:txBody>
          </p:sp>
        </p:grpSp>
      </p:grp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21D245B2-2BD4-46D7-AD2F-9DC94346B455}"/>
              </a:ext>
            </a:extLst>
          </p:cNvPr>
          <p:cNvGrpSpPr/>
          <p:nvPr/>
        </p:nvGrpSpPr>
        <p:grpSpPr>
          <a:xfrm>
            <a:off x="1037276" y="1420695"/>
            <a:ext cx="679708" cy="2705029"/>
            <a:chOff x="1032755" y="1420695"/>
            <a:chExt cx="679708" cy="2705029"/>
          </a:xfrm>
        </p:grpSpPr>
        <p:grpSp>
          <p:nvGrpSpPr>
            <p:cNvPr id="212" name="Grupo 211">
              <a:extLst>
                <a:ext uri="{FF2B5EF4-FFF2-40B4-BE49-F238E27FC236}">
                  <a16:creationId xmlns:a16="http://schemas.microsoft.com/office/drawing/2014/main" id="{51015433-6769-4440-AAD7-F15507C79023}"/>
                </a:ext>
              </a:extLst>
            </p:cNvPr>
            <p:cNvGrpSpPr/>
            <p:nvPr/>
          </p:nvGrpSpPr>
          <p:grpSpPr>
            <a:xfrm>
              <a:off x="1078391" y="1420695"/>
              <a:ext cx="588437" cy="534980"/>
              <a:chOff x="1078391" y="1420695"/>
              <a:chExt cx="588437" cy="534980"/>
            </a:xfrm>
          </p:grpSpPr>
          <p:pic>
            <p:nvPicPr>
              <p:cNvPr id="228" name="Gráfico 227" descr="Inalámbrico con relleno sólido">
                <a:extLst>
                  <a:ext uri="{FF2B5EF4-FFF2-40B4-BE49-F238E27FC236}">
                    <a16:creationId xmlns:a16="http://schemas.microsoft.com/office/drawing/2014/main" id="{E90BF9CA-CF82-461B-A051-484B92C01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205501" y="1420695"/>
                <a:ext cx="334217" cy="334217"/>
              </a:xfrm>
              <a:prstGeom prst="rect">
                <a:avLst/>
              </a:prstGeom>
            </p:spPr>
          </p:pic>
          <p:sp>
            <p:nvSpPr>
              <p:cNvPr id="229" name="CuadroTexto 228">
                <a:extLst>
                  <a:ext uri="{FF2B5EF4-FFF2-40B4-BE49-F238E27FC236}">
                    <a16:creationId xmlns:a16="http://schemas.microsoft.com/office/drawing/2014/main" id="{E0CF9A47-421A-4F1C-AC18-964C114CB4E7}"/>
                  </a:ext>
                </a:extLst>
              </p:cNvPr>
              <p:cNvSpPr txBox="1"/>
              <p:nvPr/>
            </p:nvSpPr>
            <p:spPr>
              <a:xfrm>
                <a:off x="1078391" y="1771009"/>
                <a:ext cx="588437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" dirty="0">
                    <a:latin typeface="Grotesque" panose="020B0504020202020204" pitchFamily="34" charset="0"/>
                  </a:rPr>
                  <a:t>INTERNET</a:t>
                </a:r>
              </a:p>
            </p:txBody>
          </p:sp>
        </p:grpSp>
        <p:grpSp>
          <p:nvGrpSpPr>
            <p:cNvPr id="213" name="Grupo 212">
              <a:extLst>
                <a:ext uri="{FF2B5EF4-FFF2-40B4-BE49-F238E27FC236}">
                  <a16:creationId xmlns:a16="http://schemas.microsoft.com/office/drawing/2014/main" id="{E412DEF0-94D9-49A2-AE70-7383629B8802}"/>
                </a:ext>
              </a:extLst>
            </p:cNvPr>
            <p:cNvGrpSpPr/>
            <p:nvPr/>
          </p:nvGrpSpPr>
          <p:grpSpPr>
            <a:xfrm>
              <a:off x="1069180" y="1985750"/>
              <a:ext cx="606858" cy="582228"/>
              <a:chOff x="1069180" y="1985750"/>
              <a:chExt cx="606858" cy="582228"/>
            </a:xfrm>
          </p:grpSpPr>
          <p:grpSp>
            <p:nvGrpSpPr>
              <p:cNvPr id="223" name="Gráfico 52" descr="Chimenea interior con relleno sólido">
                <a:extLst>
                  <a:ext uri="{FF2B5EF4-FFF2-40B4-BE49-F238E27FC236}">
                    <a16:creationId xmlns:a16="http://schemas.microsoft.com/office/drawing/2014/main" id="{CA4D9985-1960-496A-B149-2BCB074B303C}"/>
                  </a:ext>
                </a:extLst>
              </p:cNvPr>
              <p:cNvGrpSpPr/>
              <p:nvPr/>
            </p:nvGrpSpPr>
            <p:grpSpPr>
              <a:xfrm>
                <a:off x="1226319" y="1985750"/>
                <a:ext cx="292581" cy="295678"/>
                <a:chOff x="1172179" y="2399424"/>
                <a:chExt cx="292581" cy="295678"/>
              </a:xfrm>
              <a:solidFill>
                <a:schemeClr val="tx1"/>
              </a:solidFill>
            </p:grpSpPr>
            <p:sp>
              <p:nvSpPr>
                <p:cNvPr id="225" name="Forma libre: forma 224">
                  <a:extLst>
                    <a:ext uri="{FF2B5EF4-FFF2-40B4-BE49-F238E27FC236}">
                      <a16:creationId xmlns:a16="http://schemas.microsoft.com/office/drawing/2014/main" id="{ABCA3D7D-A5F4-405D-905F-0E1F06E8096E}"/>
                    </a:ext>
                  </a:extLst>
                </p:cNvPr>
                <p:cNvSpPr/>
                <p:nvPr/>
              </p:nvSpPr>
              <p:spPr>
                <a:xfrm>
                  <a:off x="1172179" y="2649383"/>
                  <a:ext cx="292581" cy="45719"/>
                </a:xfrm>
                <a:custGeom>
                  <a:avLst/>
                  <a:gdLst>
                    <a:gd name="connsiteX0" fmla="*/ 9900 w 396010"/>
                    <a:gd name="connsiteY0" fmla="*/ 0 h 49501"/>
                    <a:gd name="connsiteX1" fmla="*/ 386110 w 396010"/>
                    <a:gd name="connsiteY1" fmla="*/ 0 h 49501"/>
                    <a:gd name="connsiteX2" fmla="*/ 396010 w 396010"/>
                    <a:gd name="connsiteY2" fmla="*/ 9900 h 49501"/>
                    <a:gd name="connsiteX3" fmla="*/ 396010 w 396010"/>
                    <a:gd name="connsiteY3" fmla="*/ 49501 h 49501"/>
                    <a:gd name="connsiteX4" fmla="*/ 396010 w 396010"/>
                    <a:gd name="connsiteY4" fmla="*/ 49501 h 49501"/>
                    <a:gd name="connsiteX5" fmla="*/ 0 w 396010"/>
                    <a:gd name="connsiteY5" fmla="*/ 49501 h 49501"/>
                    <a:gd name="connsiteX6" fmla="*/ 0 w 396010"/>
                    <a:gd name="connsiteY6" fmla="*/ 49501 h 49501"/>
                    <a:gd name="connsiteX7" fmla="*/ 0 w 396010"/>
                    <a:gd name="connsiteY7" fmla="*/ 9900 h 49501"/>
                    <a:gd name="connsiteX8" fmla="*/ 9900 w 396010"/>
                    <a:gd name="connsiteY8" fmla="*/ 0 h 49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6010" h="49501">
                      <a:moveTo>
                        <a:pt x="9900" y="0"/>
                      </a:moveTo>
                      <a:lnTo>
                        <a:pt x="386110" y="0"/>
                      </a:lnTo>
                      <a:cubicBezTo>
                        <a:pt x="391578" y="0"/>
                        <a:pt x="396010" y="4432"/>
                        <a:pt x="396010" y="9900"/>
                      </a:cubicBezTo>
                      <a:lnTo>
                        <a:pt x="396010" y="49501"/>
                      </a:lnTo>
                      <a:lnTo>
                        <a:pt x="396010" y="49501"/>
                      </a:lnTo>
                      <a:lnTo>
                        <a:pt x="0" y="49501"/>
                      </a:lnTo>
                      <a:lnTo>
                        <a:pt x="0" y="49501"/>
                      </a:lnTo>
                      <a:lnTo>
                        <a:pt x="0" y="9900"/>
                      </a:lnTo>
                      <a:cubicBezTo>
                        <a:pt x="0" y="4432"/>
                        <a:pt x="4432" y="0"/>
                        <a:pt x="99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8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orma libre: forma 225">
                  <a:extLst>
                    <a:ext uri="{FF2B5EF4-FFF2-40B4-BE49-F238E27FC236}">
                      <a16:creationId xmlns:a16="http://schemas.microsoft.com/office/drawing/2014/main" id="{6FA70373-5D44-463A-84D6-823CAAAD97C3}"/>
                    </a:ext>
                  </a:extLst>
                </p:cNvPr>
                <p:cNvSpPr/>
                <p:nvPr/>
              </p:nvSpPr>
              <p:spPr>
                <a:xfrm>
                  <a:off x="1267603" y="2399424"/>
                  <a:ext cx="125884" cy="181826"/>
                </a:xfrm>
                <a:custGeom>
                  <a:avLst/>
                  <a:gdLst>
                    <a:gd name="connsiteX0" fmla="*/ 16671 w 97933"/>
                    <a:gd name="connsiteY0" fmla="*/ 123753 h 123753"/>
                    <a:gd name="connsiteX1" fmla="*/ 30036 w 97933"/>
                    <a:gd name="connsiteY1" fmla="*/ 80687 h 123753"/>
                    <a:gd name="connsiteX2" fmla="*/ 36670 w 97933"/>
                    <a:gd name="connsiteY2" fmla="*/ 117318 h 123753"/>
                    <a:gd name="connsiteX3" fmla="*/ 41347 w 97933"/>
                    <a:gd name="connsiteY3" fmla="*/ 123753 h 123753"/>
                    <a:gd name="connsiteX4" fmla="*/ 87953 w 97933"/>
                    <a:gd name="connsiteY4" fmla="*/ 123753 h 123753"/>
                    <a:gd name="connsiteX5" fmla="*/ 93977 w 97933"/>
                    <a:gd name="connsiteY5" fmla="*/ 113303 h 123753"/>
                    <a:gd name="connsiteX6" fmla="*/ 92116 w 97933"/>
                    <a:gd name="connsiteY6" fmla="*/ 73767 h 123753"/>
                    <a:gd name="connsiteX7" fmla="*/ 79547 w 97933"/>
                    <a:gd name="connsiteY7" fmla="*/ 93458 h 123753"/>
                    <a:gd name="connsiteX8" fmla="*/ 59855 w 97933"/>
                    <a:gd name="connsiteY8" fmla="*/ 80889 h 123753"/>
                    <a:gd name="connsiteX9" fmla="*/ 63202 w 97933"/>
                    <a:gd name="connsiteY9" fmla="*/ 66866 h 123753"/>
                    <a:gd name="connsiteX10" fmla="*/ 40649 w 97933"/>
                    <a:gd name="connsiteY10" fmla="*/ 0 h 123753"/>
                    <a:gd name="connsiteX11" fmla="*/ 23408 w 97933"/>
                    <a:gd name="connsiteY11" fmla="*/ 53070 h 123753"/>
                    <a:gd name="connsiteX12" fmla="*/ 3514 w 97933"/>
                    <a:gd name="connsiteY12" fmla="*/ 76420 h 123753"/>
                    <a:gd name="connsiteX13" fmla="*/ 9419 w 97933"/>
                    <a:gd name="connsiteY13" fmla="*/ 123753 h 12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7933" h="123753">
                      <a:moveTo>
                        <a:pt x="16671" y="123753"/>
                      </a:moveTo>
                      <a:cubicBezTo>
                        <a:pt x="13337" y="108050"/>
                        <a:pt x="18398" y="91743"/>
                        <a:pt x="30036" y="80687"/>
                      </a:cubicBezTo>
                      <a:cubicBezTo>
                        <a:pt x="30036" y="80687"/>
                        <a:pt x="24463" y="102468"/>
                        <a:pt x="36670" y="117318"/>
                      </a:cubicBezTo>
                      <a:cubicBezTo>
                        <a:pt x="38346" y="119375"/>
                        <a:pt x="39908" y="121524"/>
                        <a:pt x="41347" y="123753"/>
                      </a:cubicBezTo>
                      <a:lnTo>
                        <a:pt x="87953" y="123753"/>
                      </a:lnTo>
                      <a:cubicBezTo>
                        <a:pt x="90389" y="120535"/>
                        <a:pt x="92412" y="117024"/>
                        <a:pt x="93977" y="113303"/>
                      </a:cubicBezTo>
                      <a:cubicBezTo>
                        <a:pt x="99279" y="101918"/>
                        <a:pt x="99813" y="84098"/>
                        <a:pt x="92116" y="73767"/>
                      </a:cubicBezTo>
                      <a:cubicBezTo>
                        <a:pt x="94083" y="82675"/>
                        <a:pt x="88455" y="91491"/>
                        <a:pt x="79547" y="93458"/>
                      </a:cubicBezTo>
                      <a:cubicBezTo>
                        <a:pt x="70638" y="95425"/>
                        <a:pt x="61822" y="89797"/>
                        <a:pt x="59855" y="80889"/>
                      </a:cubicBezTo>
                      <a:cubicBezTo>
                        <a:pt x="58765" y="75949"/>
                        <a:pt x="59998" y="70781"/>
                        <a:pt x="63202" y="66866"/>
                      </a:cubicBezTo>
                      <a:cubicBezTo>
                        <a:pt x="79384" y="45378"/>
                        <a:pt x="67444" y="11677"/>
                        <a:pt x="40649" y="0"/>
                      </a:cubicBezTo>
                      <a:cubicBezTo>
                        <a:pt x="52856" y="23087"/>
                        <a:pt x="34284" y="44056"/>
                        <a:pt x="23408" y="53070"/>
                      </a:cubicBezTo>
                      <a:cubicBezTo>
                        <a:pt x="15179" y="59337"/>
                        <a:pt x="8393" y="67300"/>
                        <a:pt x="3514" y="76420"/>
                      </a:cubicBezTo>
                      <a:cubicBezTo>
                        <a:pt x="-2762" y="92167"/>
                        <a:pt x="-534" y="110031"/>
                        <a:pt x="9419" y="12375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8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Forma libre: forma 226">
                  <a:extLst>
                    <a:ext uri="{FF2B5EF4-FFF2-40B4-BE49-F238E27FC236}">
                      <a16:creationId xmlns:a16="http://schemas.microsoft.com/office/drawing/2014/main" id="{186FFE99-E56E-4D4D-B858-4F74610FB5F2}"/>
                    </a:ext>
                  </a:extLst>
                </p:cNvPr>
                <p:cNvSpPr/>
                <p:nvPr/>
              </p:nvSpPr>
              <p:spPr>
                <a:xfrm>
                  <a:off x="1243683" y="2596100"/>
                  <a:ext cx="148503" cy="29700"/>
                </a:xfrm>
                <a:custGeom>
                  <a:avLst/>
                  <a:gdLst>
                    <a:gd name="connsiteX0" fmla="*/ 14850 w 148503"/>
                    <a:gd name="connsiteY0" fmla="*/ 29701 h 29700"/>
                    <a:gd name="connsiteX1" fmla="*/ 0 w 148503"/>
                    <a:gd name="connsiteY1" fmla="*/ 14850 h 29700"/>
                    <a:gd name="connsiteX2" fmla="*/ 14850 w 148503"/>
                    <a:gd name="connsiteY2" fmla="*/ 0 h 29700"/>
                    <a:gd name="connsiteX3" fmla="*/ 133653 w 148503"/>
                    <a:gd name="connsiteY3" fmla="*/ 0 h 29700"/>
                    <a:gd name="connsiteX4" fmla="*/ 148504 w 148503"/>
                    <a:gd name="connsiteY4" fmla="*/ 14850 h 29700"/>
                    <a:gd name="connsiteX5" fmla="*/ 133653 w 148503"/>
                    <a:gd name="connsiteY5" fmla="*/ 29701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8503" h="29700">
                      <a:moveTo>
                        <a:pt x="14850" y="29701"/>
                      </a:moveTo>
                      <a:cubicBezTo>
                        <a:pt x="6649" y="29701"/>
                        <a:pt x="0" y="23052"/>
                        <a:pt x="0" y="14850"/>
                      </a:cubicBezTo>
                      <a:cubicBezTo>
                        <a:pt x="0" y="6649"/>
                        <a:pt x="6649" y="0"/>
                        <a:pt x="14850" y="0"/>
                      </a:cubicBezTo>
                      <a:lnTo>
                        <a:pt x="133653" y="0"/>
                      </a:lnTo>
                      <a:cubicBezTo>
                        <a:pt x="141855" y="0"/>
                        <a:pt x="148504" y="6649"/>
                        <a:pt x="148504" y="14850"/>
                      </a:cubicBezTo>
                      <a:cubicBezTo>
                        <a:pt x="148504" y="23052"/>
                        <a:pt x="141855" y="29701"/>
                        <a:pt x="133653" y="2970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8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4" name="CuadroTexto 223">
                <a:extLst>
                  <a:ext uri="{FF2B5EF4-FFF2-40B4-BE49-F238E27FC236}">
                    <a16:creationId xmlns:a16="http://schemas.microsoft.com/office/drawing/2014/main" id="{60321261-AE3F-43D1-A5D7-8928FF688074}"/>
                  </a:ext>
                </a:extLst>
              </p:cNvPr>
              <p:cNvSpPr txBox="1"/>
              <p:nvPr/>
            </p:nvSpPr>
            <p:spPr>
              <a:xfrm>
                <a:off x="1069180" y="2290979"/>
                <a:ext cx="60685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" dirty="0">
                    <a:latin typeface="Grotesque" panose="020B0504020202020204" pitchFamily="34" charset="0"/>
                  </a:rPr>
                  <a:t>CHIMENEA</a:t>
                </a:r>
              </a:p>
              <a:p>
                <a:pPr algn="ctr"/>
                <a:r>
                  <a:rPr lang="en-US" sz="600" dirty="0">
                    <a:latin typeface="Grotesque" panose="020B0504020202020204" pitchFamily="34" charset="0"/>
                  </a:rPr>
                  <a:t>DE LEÑA</a:t>
                </a:r>
              </a:p>
            </p:txBody>
          </p:sp>
        </p:grpSp>
        <p:grpSp>
          <p:nvGrpSpPr>
            <p:cNvPr id="214" name="Grupo 213">
              <a:extLst>
                <a:ext uri="{FF2B5EF4-FFF2-40B4-BE49-F238E27FC236}">
                  <a16:creationId xmlns:a16="http://schemas.microsoft.com/office/drawing/2014/main" id="{ED8F0F65-5DB5-4BAD-8C32-AC470BBB76C5}"/>
                </a:ext>
              </a:extLst>
            </p:cNvPr>
            <p:cNvGrpSpPr/>
            <p:nvPr/>
          </p:nvGrpSpPr>
          <p:grpSpPr>
            <a:xfrm>
              <a:off x="1079231" y="2524326"/>
              <a:ext cx="586757" cy="609890"/>
              <a:chOff x="1079231" y="2524326"/>
              <a:chExt cx="586757" cy="609890"/>
            </a:xfrm>
          </p:grpSpPr>
          <p:pic>
            <p:nvPicPr>
              <p:cNvPr id="221" name="Рисунок 112" descr="Cama con relleno sólido">
                <a:extLst>
                  <a:ext uri="{FF2B5EF4-FFF2-40B4-BE49-F238E27FC236}">
                    <a16:creationId xmlns:a16="http://schemas.microsoft.com/office/drawing/2014/main" id="{6944B392-0399-45FA-B6DF-998207E2D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173891" y="2524326"/>
                <a:ext cx="397437" cy="397437"/>
              </a:xfrm>
              <a:prstGeom prst="rect">
                <a:avLst/>
              </a:prstGeom>
            </p:spPr>
          </p:pic>
          <p:sp>
            <p:nvSpPr>
              <p:cNvPr id="222" name="CuadroTexto 221">
                <a:extLst>
                  <a:ext uri="{FF2B5EF4-FFF2-40B4-BE49-F238E27FC236}">
                    <a16:creationId xmlns:a16="http://schemas.microsoft.com/office/drawing/2014/main" id="{E8E8B3F5-078F-4D72-BAB1-9B7827580244}"/>
                  </a:ext>
                </a:extLst>
              </p:cNvPr>
              <p:cNvSpPr txBox="1"/>
              <p:nvPr/>
            </p:nvSpPr>
            <p:spPr>
              <a:xfrm>
                <a:off x="1079231" y="2857217"/>
                <a:ext cx="5867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dirty="0">
                    <a:latin typeface="Grotesque" panose="020B0504020202020204" pitchFamily="34" charset="0"/>
                  </a:rPr>
                  <a:t>6 CAMAS DOBLES</a:t>
                </a:r>
              </a:p>
            </p:txBody>
          </p:sp>
        </p:grpSp>
        <p:grpSp>
          <p:nvGrpSpPr>
            <p:cNvPr id="215" name="Grupo 214">
              <a:extLst>
                <a:ext uri="{FF2B5EF4-FFF2-40B4-BE49-F238E27FC236}">
                  <a16:creationId xmlns:a16="http://schemas.microsoft.com/office/drawing/2014/main" id="{9E08444C-94A3-4BAA-A2BA-6AF710D922B6}"/>
                </a:ext>
              </a:extLst>
            </p:cNvPr>
            <p:cNvGrpSpPr/>
            <p:nvPr/>
          </p:nvGrpSpPr>
          <p:grpSpPr>
            <a:xfrm>
              <a:off x="1032755" y="3559994"/>
              <a:ext cx="679708" cy="565730"/>
              <a:chOff x="1032755" y="3559994"/>
              <a:chExt cx="679708" cy="565730"/>
            </a:xfrm>
          </p:grpSpPr>
          <p:grpSp>
            <p:nvGrpSpPr>
              <p:cNvPr id="216" name="Grupo 215">
                <a:extLst>
                  <a:ext uri="{FF2B5EF4-FFF2-40B4-BE49-F238E27FC236}">
                    <a16:creationId xmlns:a16="http://schemas.microsoft.com/office/drawing/2014/main" id="{73A8D5C0-8197-473B-A84A-446E003D039F}"/>
                  </a:ext>
                </a:extLst>
              </p:cNvPr>
              <p:cNvGrpSpPr/>
              <p:nvPr/>
            </p:nvGrpSpPr>
            <p:grpSpPr>
              <a:xfrm>
                <a:off x="1154162" y="3559994"/>
                <a:ext cx="436895" cy="268735"/>
                <a:chOff x="1199912" y="4305995"/>
                <a:chExt cx="820769" cy="504857"/>
              </a:xfrm>
            </p:grpSpPr>
            <p:sp>
              <p:nvSpPr>
                <p:cNvPr id="218" name="Forma libre: forma 217">
                  <a:extLst>
                    <a:ext uri="{FF2B5EF4-FFF2-40B4-BE49-F238E27FC236}">
                      <a16:creationId xmlns:a16="http://schemas.microsoft.com/office/drawing/2014/main" id="{47D2E2E3-8BA1-4E7B-8CB3-DBCB4E0B661B}"/>
                    </a:ext>
                  </a:extLst>
                </p:cNvPr>
                <p:cNvSpPr/>
                <p:nvPr/>
              </p:nvSpPr>
              <p:spPr>
                <a:xfrm>
                  <a:off x="1896437" y="4305997"/>
                  <a:ext cx="124244" cy="504854"/>
                </a:xfrm>
                <a:custGeom>
                  <a:avLst/>
                  <a:gdLst>
                    <a:gd name="connsiteX0" fmla="*/ 123958 w 124244"/>
                    <a:gd name="connsiteY0" fmla="*/ 31462 h 504854"/>
                    <a:gd name="connsiteX1" fmla="*/ 124244 w 124244"/>
                    <a:gd name="connsiteY1" fmla="*/ 28605 h 504854"/>
                    <a:gd name="connsiteX2" fmla="*/ 95851 w 124244"/>
                    <a:gd name="connsiteY2" fmla="*/ 0 h 504854"/>
                    <a:gd name="connsiteX3" fmla="*/ 67380 w 124244"/>
                    <a:gd name="connsiteY3" fmla="*/ 25747 h 504854"/>
                    <a:gd name="connsiteX4" fmla="*/ 67237 w 124244"/>
                    <a:gd name="connsiteY4" fmla="*/ 25747 h 504854"/>
                    <a:gd name="connsiteX5" fmla="*/ 41234 w 124244"/>
                    <a:gd name="connsiteY5" fmla="*/ 285780 h 504854"/>
                    <a:gd name="connsiteX6" fmla="*/ 0 w 124244"/>
                    <a:gd name="connsiteY6" fmla="*/ 285780 h 504854"/>
                    <a:gd name="connsiteX7" fmla="*/ 4896 w 124244"/>
                    <a:gd name="connsiteY7" fmla="*/ 342930 h 504854"/>
                    <a:gd name="connsiteX8" fmla="*/ 42329 w 124244"/>
                    <a:gd name="connsiteY8" fmla="*/ 342930 h 504854"/>
                    <a:gd name="connsiteX9" fmla="*/ 50492 w 124244"/>
                    <a:gd name="connsiteY9" fmla="*/ 400080 h 504854"/>
                    <a:gd name="connsiteX10" fmla="*/ 9820 w 124244"/>
                    <a:gd name="connsiteY10" fmla="*/ 400080 h 504854"/>
                    <a:gd name="connsiteX11" fmla="*/ 13078 w 124244"/>
                    <a:gd name="connsiteY11" fmla="*/ 438180 h 504854"/>
                    <a:gd name="connsiteX12" fmla="*/ 55940 w 124244"/>
                    <a:gd name="connsiteY12" fmla="*/ 438180 h 504854"/>
                    <a:gd name="connsiteX13" fmla="*/ 65465 w 124244"/>
                    <a:gd name="connsiteY13" fmla="*/ 504855 h 504854"/>
                    <a:gd name="connsiteX14" fmla="*/ 123196 w 124244"/>
                    <a:gd name="connsiteY14" fmla="*/ 504855 h 504854"/>
                    <a:gd name="connsiteX15" fmla="*/ 95869 w 124244"/>
                    <a:gd name="connsiteY15" fmla="*/ 313745 h 504854"/>
                    <a:gd name="connsiteX16" fmla="*/ 124101 w 124244"/>
                    <a:gd name="connsiteY16" fmla="*/ 31462 h 504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4244" h="504854">
                      <a:moveTo>
                        <a:pt x="123958" y="31462"/>
                      </a:moveTo>
                      <a:cubicBezTo>
                        <a:pt x="124103" y="30515"/>
                        <a:pt x="124198" y="29562"/>
                        <a:pt x="124244" y="28605"/>
                      </a:cubicBezTo>
                      <a:cubicBezTo>
                        <a:pt x="124302" y="12866"/>
                        <a:pt x="111591" y="58"/>
                        <a:pt x="95851" y="0"/>
                      </a:cubicBezTo>
                      <a:cubicBezTo>
                        <a:pt x="81137" y="-54"/>
                        <a:pt x="68801" y="11102"/>
                        <a:pt x="67380" y="25747"/>
                      </a:cubicBezTo>
                      <a:lnTo>
                        <a:pt x="67237" y="25747"/>
                      </a:lnTo>
                      <a:lnTo>
                        <a:pt x="41234" y="285780"/>
                      </a:lnTo>
                      <a:lnTo>
                        <a:pt x="0" y="285780"/>
                      </a:lnTo>
                      <a:lnTo>
                        <a:pt x="4896" y="342930"/>
                      </a:lnTo>
                      <a:lnTo>
                        <a:pt x="42329" y="342930"/>
                      </a:lnTo>
                      <a:lnTo>
                        <a:pt x="50492" y="400080"/>
                      </a:lnTo>
                      <a:lnTo>
                        <a:pt x="9820" y="400080"/>
                      </a:lnTo>
                      <a:lnTo>
                        <a:pt x="13078" y="438180"/>
                      </a:lnTo>
                      <a:lnTo>
                        <a:pt x="55940" y="438180"/>
                      </a:lnTo>
                      <a:lnTo>
                        <a:pt x="65465" y="504855"/>
                      </a:lnTo>
                      <a:lnTo>
                        <a:pt x="123196" y="504855"/>
                      </a:lnTo>
                      <a:lnTo>
                        <a:pt x="95869" y="313745"/>
                      </a:lnTo>
                      <a:lnTo>
                        <a:pt x="124101" y="3146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orma libre: forma 218">
                  <a:extLst>
                    <a:ext uri="{FF2B5EF4-FFF2-40B4-BE49-F238E27FC236}">
                      <a16:creationId xmlns:a16="http://schemas.microsoft.com/office/drawing/2014/main" id="{543D9DE5-3725-4CCF-A1D9-47C8C8316499}"/>
                    </a:ext>
                  </a:extLst>
                </p:cNvPr>
                <p:cNvSpPr/>
                <p:nvPr/>
              </p:nvSpPr>
              <p:spPr>
                <a:xfrm>
                  <a:off x="1199912" y="4305995"/>
                  <a:ext cx="124282" cy="504856"/>
                </a:xfrm>
                <a:custGeom>
                  <a:avLst/>
                  <a:gdLst>
                    <a:gd name="connsiteX0" fmla="*/ 57036 w 124282"/>
                    <a:gd name="connsiteY0" fmla="*/ 25749 h 504856"/>
                    <a:gd name="connsiteX1" fmla="*/ 56864 w 124282"/>
                    <a:gd name="connsiteY1" fmla="*/ 25749 h 504856"/>
                    <a:gd name="connsiteX2" fmla="*/ 25747 w 124282"/>
                    <a:gd name="connsiteY2" fmla="*/ 135 h 504856"/>
                    <a:gd name="connsiteX3" fmla="*/ 0 w 124282"/>
                    <a:gd name="connsiteY3" fmla="*/ 28606 h 504856"/>
                    <a:gd name="connsiteX4" fmla="*/ 286 w 124282"/>
                    <a:gd name="connsiteY4" fmla="*/ 31464 h 504856"/>
                    <a:gd name="connsiteX5" fmla="*/ 172 w 124282"/>
                    <a:gd name="connsiteY5" fmla="*/ 31464 h 504856"/>
                    <a:gd name="connsiteX6" fmla="*/ 28404 w 124282"/>
                    <a:gd name="connsiteY6" fmla="*/ 313747 h 504856"/>
                    <a:gd name="connsiteX7" fmla="*/ 1096 w 124282"/>
                    <a:gd name="connsiteY7" fmla="*/ 504856 h 504856"/>
                    <a:gd name="connsiteX8" fmla="*/ 58827 w 124282"/>
                    <a:gd name="connsiteY8" fmla="*/ 504856 h 504856"/>
                    <a:gd name="connsiteX9" fmla="*/ 68352 w 124282"/>
                    <a:gd name="connsiteY9" fmla="*/ 438181 h 504856"/>
                    <a:gd name="connsiteX10" fmla="*/ 111214 w 124282"/>
                    <a:gd name="connsiteY10" fmla="*/ 438181 h 504856"/>
                    <a:gd name="connsiteX11" fmla="*/ 114481 w 124282"/>
                    <a:gd name="connsiteY11" fmla="*/ 400081 h 504856"/>
                    <a:gd name="connsiteX12" fmla="*/ 73809 w 124282"/>
                    <a:gd name="connsiteY12" fmla="*/ 400081 h 504856"/>
                    <a:gd name="connsiteX13" fmla="*/ 81972 w 124282"/>
                    <a:gd name="connsiteY13" fmla="*/ 342931 h 504856"/>
                    <a:gd name="connsiteX14" fmla="*/ 119377 w 124282"/>
                    <a:gd name="connsiteY14" fmla="*/ 342931 h 504856"/>
                    <a:gd name="connsiteX15" fmla="*/ 124282 w 124282"/>
                    <a:gd name="connsiteY15" fmla="*/ 285781 h 504856"/>
                    <a:gd name="connsiteX16" fmla="*/ 83039 w 124282"/>
                    <a:gd name="connsiteY16" fmla="*/ 285781 h 504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4282" h="504856">
                      <a:moveTo>
                        <a:pt x="57036" y="25749"/>
                      </a:moveTo>
                      <a:lnTo>
                        <a:pt x="56864" y="25749"/>
                      </a:lnTo>
                      <a:cubicBezTo>
                        <a:pt x="55345" y="10083"/>
                        <a:pt x="41413" y="-1385"/>
                        <a:pt x="25747" y="135"/>
                      </a:cubicBezTo>
                      <a:cubicBezTo>
                        <a:pt x="11102" y="1555"/>
                        <a:pt x="-54" y="13892"/>
                        <a:pt x="0" y="28606"/>
                      </a:cubicBezTo>
                      <a:cubicBezTo>
                        <a:pt x="46" y="29564"/>
                        <a:pt x="141" y="30517"/>
                        <a:pt x="286" y="31464"/>
                      </a:cubicBezTo>
                      <a:lnTo>
                        <a:pt x="172" y="31464"/>
                      </a:lnTo>
                      <a:lnTo>
                        <a:pt x="28404" y="313747"/>
                      </a:lnTo>
                      <a:lnTo>
                        <a:pt x="1096" y="504856"/>
                      </a:lnTo>
                      <a:lnTo>
                        <a:pt x="58827" y="504856"/>
                      </a:lnTo>
                      <a:lnTo>
                        <a:pt x="68352" y="438181"/>
                      </a:lnTo>
                      <a:lnTo>
                        <a:pt x="111214" y="438181"/>
                      </a:lnTo>
                      <a:lnTo>
                        <a:pt x="114481" y="400081"/>
                      </a:lnTo>
                      <a:lnTo>
                        <a:pt x="73809" y="400081"/>
                      </a:lnTo>
                      <a:lnTo>
                        <a:pt x="81972" y="342931"/>
                      </a:lnTo>
                      <a:lnTo>
                        <a:pt x="119377" y="342931"/>
                      </a:lnTo>
                      <a:lnTo>
                        <a:pt x="124282" y="285781"/>
                      </a:lnTo>
                      <a:lnTo>
                        <a:pt x="83039" y="28578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orma libre: forma 219">
                  <a:extLst>
                    <a:ext uri="{FF2B5EF4-FFF2-40B4-BE49-F238E27FC236}">
                      <a16:creationId xmlns:a16="http://schemas.microsoft.com/office/drawing/2014/main" id="{D96F3DD5-D4CC-4103-B6B6-C80900EE52BC}"/>
                    </a:ext>
                  </a:extLst>
                </p:cNvPr>
                <p:cNvSpPr/>
                <p:nvPr/>
              </p:nvSpPr>
              <p:spPr>
                <a:xfrm>
                  <a:off x="1334091" y="4477477"/>
                  <a:ext cx="552450" cy="333375"/>
                </a:xfrm>
                <a:custGeom>
                  <a:avLst/>
                  <a:gdLst>
                    <a:gd name="connsiteX0" fmla="*/ 54797 w 552450"/>
                    <a:gd name="connsiteY0" fmla="*/ 0 h 333375"/>
                    <a:gd name="connsiteX1" fmla="*/ 26327 w 552450"/>
                    <a:gd name="connsiteY1" fmla="*/ 26137 h 333375"/>
                    <a:gd name="connsiteX2" fmla="*/ 0 w 552450"/>
                    <a:gd name="connsiteY2" fmla="*/ 333375 h 333375"/>
                    <a:gd name="connsiteX3" fmla="*/ 552450 w 552450"/>
                    <a:gd name="connsiteY3" fmla="*/ 333375 h 333375"/>
                    <a:gd name="connsiteX4" fmla="*/ 526113 w 552450"/>
                    <a:gd name="connsiteY4" fmla="*/ 26137 h 333375"/>
                    <a:gd name="connsiteX5" fmla="*/ 497643 w 552450"/>
                    <a:gd name="connsiteY5" fmla="*/ 0 h 33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2450" h="333375">
                      <a:moveTo>
                        <a:pt x="54797" y="0"/>
                      </a:moveTo>
                      <a:cubicBezTo>
                        <a:pt x="39961" y="0"/>
                        <a:pt x="27593" y="11355"/>
                        <a:pt x="26327" y="26137"/>
                      </a:cubicBezTo>
                      <a:lnTo>
                        <a:pt x="0" y="333375"/>
                      </a:lnTo>
                      <a:lnTo>
                        <a:pt x="552450" y="333375"/>
                      </a:lnTo>
                      <a:lnTo>
                        <a:pt x="526113" y="26137"/>
                      </a:lnTo>
                      <a:cubicBezTo>
                        <a:pt x="524848" y="11355"/>
                        <a:pt x="512479" y="0"/>
                        <a:pt x="49764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7" name="CuadroTexto 216">
                <a:extLst>
                  <a:ext uri="{FF2B5EF4-FFF2-40B4-BE49-F238E27FC236}">
                    <a16:creationId xmlns:a16="http://schemas.microsoft.com/office/drawing/2014/main" id="{735827C8-F105-452C-B10C-87D312CB7B70}"/>
                  </a:ext>
                </a:extLst>
              </p:cNvPr>
              <p:cNvSpPr txBox="1"/>
              <p:nvPr/>
            </p:nvSpPr>
            <p:spPr>
              <a:xfrm>
                <a:off x="1032755" y="3848725"/>
                <a:ext cx="6797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dirty="0">
                    <a:latin typeface="Grotesque" panose="020B0504020202020204" pitchFamily="34" charset="0"/>
                  </a:rPr>
                  <a:t>BAR-CAFETERÍA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232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rma libre: forma 78">
            <a:extLst>
              <a:ext uri="{FF2B5EF4-FFF2-40B4-BE49-F238E27FC236}">
                <a16:creationId xmlns:a16="http://schemas.microsoft.com/office/drawing/2014/main" id="{229412BE-A2F4-45C8-83C8-E2134192E907}"/>
              </a:ext>
            </a:extLst>
          </p:cNvPr>
          <p:cNvSpPr/>
          <p:nvPr/>
        </p:nvSpPr>
        <p:spPr>
          <a:xfrm>
            <a:off x="103809" y="1773215"/>
            <a:ext cx="2193662" cy="1843054"/>
          </a:xfrm>
          <a:custGeom>
            <a:avLst/>
            <a:gdLst>
              <a:gd name="connsiteX0" fmla="*/ 241635 w 2193662"/>
              <a:gd name="connsiteY0" fmla="*/ 0 h 1843054"/>
              <a:gd name="connsiteX1" fmla="*/ 341131 w 2193662"/>
              <a:gd name="connsiteY1" fmla="*/ 14213 h 1843054"/>
              <a:gd name="connsiteX2" fmla="*/ 360083 w 2193662"/>
              <a:gd name="connsiteY2" fmla="*/ 66330 h 1843054"/>
              <a:gd name="connsiteX3" fmla="*/ 601718 w 2193662"/>
              <a:gd name="connsiteY3" fmla="*/ 56855 h 1843054"/>
              <a:gd name="connsiteX4" fmla="*/ 843351 w 2193662"/>
              <a:gd name="connsiteY4" fmla="*/ 104234 h 1843054"/>
              <a:gd name="connsiteX5" fmla="*/ 971276 w 2193662"/>
              <a:gd name="connsiteY5" fmla="*/ 75807 h 1843054"/>
              <a:gd name="connsiteX6" fmla="*/ 1094462 w 2193662"/>
              <a:gd name="connsiteY6" fmla="*/ 127924 h 1843054"/>
              <a:gd name="connsiteX7" fmla="*/ 1122890 w 2193662"/>
              <a:gd name="connsiteY7" fmla="*/ 85283 h 1843054"/>
              <a:gd name="connsiteX8" fmla="*/ 1189221 w 2193662"/>
              <a:gd name="connsiteY8" fmla="*/ 127924 h 1843054"/>
              <a:gd name="connsiteX9" fmla="*/ 1312406 w 2193662"/>
              <a:gd name="connsiteY9" fmla="*/ 104234 h 1843054"/>
              <a:gd name="connsiteX10" fmla="*/ 1359786 w 2193662"/>
              <a:gd name="connsiteY10" fmla="*/ 127924 h 1843054"/>
              <a:gd name="connsiteX11" fmla="*/ 1364524 w 2193662"/>
              <a:gd name="connsiteY11" fmla="*/ 175303 h 1843054"/>
              <a:gd name="connsiteX12" fmla="*/ 1539828 w 2193662"/>
              <a:gd name="connsiteY12" fmla="*/ 241634 h 1843054"/>
              <a:gd name="connsiteX13" fmla="*/ 1577730 w 2193662"/>
              <a:gd name="connsiteY13" fmla="*/ 222682 h 1843054"/>
              <a:gd name="connsiteX14" fmla="*/ 1606159 w 2193662"/>
              <a:gd name="connsiteY14" fmla="*/ 260586 h 1843054"/>
              <a:gd name="connsiteX15" fmla="*/ 1738820 w 2193662"/>
              <a:gd name="connsiteY15" fmla="*/ 251110 h 1843054"/>
              <a:gd name="connsiteX16" fmla="*/ 1738820 w 2193662"/>
              <a:gd name="connsiteY16" fmla="*/ 208469 h 1843054"/>
              <a:gd name="connsiteX17" fmla="*/ 1871483 w 2193662"/>
              <a:gd name="connsiteY17" fmla="*/ 260586 h 1843054"/>
              <a:gd name="connsiteX18" fmla="*/ 1862007 w 2193662"/>
              <a:gd name="connsiteY18" fmla="*/ 322179 h 1843054"/>
              <a:gd name="connsiteX19" fmla="*/ 2079951 w 2193662"/>
              <a:gd name="connsiteY19" fmla="*/ 312703 h 1843054"/>
              <a:gd name="connsiteX20" fmla="*/ 2127331 w 2193662"/>
              <a:gd name="connsiteY20" fmla="*/ 274799 h 1843054"/>
              <a:gd name="connsiteX21" fmla="*/ 2184186 w 2193662"/>
              <a:gd name="connsiteY21" fmla="*/ 307965 h 1843054"/>
              <a:gd name="connsiteX22" fmla="*/ 2160496 w 2193662"/>
              <a:gd name="connsiteY22" fmla="*/ 369558 h 1843054"/>
              <a:gd name="connsiteX23" fmla="*/ 2193662 w 2193662"/>
              <a:gd name="connsiteY23" fmla="*/ 416938 h 1843054"/>
              <a:gd name="connsiteX24" fmla="*/ 1989931 w 2193662"/>
              <a:gd name="connsiteY24" fmla="*/ 554338 h 1843054"/>
              <a:gd name="connsiteX25" fmla="*/ 1999406 w 2193662"/>
              <a:gd name="connsiteY25" fmla="*/ 596979 h 1843054"/>
              <a:gd name="connsiteX26" fmla="*/ 1866745 w 2193662"/>
              <a:gd name="connsiteY26" fmla="*/ 606455 h 1843054"/>
              <a:gd name="connsiteX27" fmla="*/ 1838317 w 2193662"/>
              <a:gd name="connsiteY27" fmla="*/ 649096 h 1843054"/>
              <a:gd name="connsiteX28" fmla="*/ 1809890 w 2193662"/>
              <a:gd name="connsiteY28" fmla="*/ 630144 h 1843054"/>
              <a:gd name="connsiteX29" fmla="*/ 1757772 w 2193662"/>
              <a:gd name="connsiteY29" fmla="*/ 691737 h 1843054"/>
              <a:gd name="connsiteX30" fmla="*/ 1790937 w 2193662"/>
              <a:gd name="connsiteY30" fmla="*/ 734379 h 1843054"/>
              <a:gd name="connsiteX31" fmla="*/ 1748297 w 2193662"/>
              <a:gd name="connsiteY31" fmla="*/ 753330 h 1843054"/>
              <a:gd name="connsiteX32" fmla="*/ 1572993 w 2193662"/>
              <a:gd name="connsiteY32" fmla="*/ 999703 h 1843054"/>
              <a:gd name="connsiteX33" fmla="*/ 1615634 w 2193662"/>
              <a:gd name="connsiteY33" fmla="*/ 1160792 h 1843054"/>
              <a:gd name="connsiteX34" fmla="*/ 1686703 w 2193662"/>
              <a:gd name="connsiteY34" fmla="*/ 1179745 h 1843054"/>
              <a:gd name="connsiteX35" fmla="*/ 1629848 w 2193662"/>
              <a:gd name="connsiteY35" fmla="*/ 1227123 h 1843054"/>
              <a:gd name="connsiteX36" fmla="*/ 1520875 w 2193662"/>
              <a:gd name="connsiteY36" fmla="*/ 1326620 h 1843054"/>
              <a:gd name="connsiteX37" fmla="*/ 1497186 w 2193662"/>
              <a:gd name="connsiteY37" fmla="*/ 1435592 h 1843054"/>
              <a:gd name="connsiteX38" fmla="*/ 1535089 w 2193662"/>
              <a:gd name="connsiteY38" fmla="*/ 1473496 h 1843054"/>
              <a:gd name="connsiteX39" fmla="*/ 1388214 w 2193662"/>
              <a:gd name="connsiteY39" fmla="*/ 1492448 h 1843054"/>
              <a:gd name="connsiteX40" fmla="*/ 1331359 w 2193662"/>
              <a:gd name="connsiteY40" fmla="*/ 1558779 h 1843054"/>
              <a:gd name="connsiteX41" fmla="*/ 1269765 w 2193662"/>
              <a:gd name="connsiteY41" fmla="*/ 1667751 h 1843054"/>
              <a:gd name="connsiteX42" fmla="*/ 1222386 w 2193662"/>
              <a:gd name="connsiteY42" fmla="*/ 1648799 h 1843054"/>
              <a:gd name="connsiteX43" fmla="*/ 1146579 w 2193662"/>
              <a:gd name="connsiteY43" fmla="*/ 1686703 h 1843054"/>
              <a:gd name="connsiteX44" fmla="*/ 1108675 w 2193662"/>
              <a:gd name="connsiteY44" fmla="*/ 1663013 h 1843054"/>
              <a:gd name="connsiteX45" fmla="*/ 857566 w 2193662"/>
              <a:gd name="connsiteY45" fmla="*/ 1677227 h 1843054"/>
              <a:gd name="connsiteX46" fmla="*/ 729641 w 2193662"/>
              <a:gd name="connsiteY46" fmla="*/ 1753033 h 1843054"/>
              <a:gd name="connsiteX47" fmla="*/ 724903 w 2193662"/>
              <a:gd name="connsiteY47" fmla="*/ 1729344 h 1843054"/>
              <a:gd name="connsiteX48" fmla="*/ 649096 w 2193662"/>
              <a:gd name="connsiteY48" fmla="*/ 1762510 h 1843054"/>
              <a:gd name="connsiteX49" fmla="*/ 606455 w 2193662"/>
              <a:gd name="connsiteY49" fmla="*/ 1843054 h 1843054"/>
              <a:gd name="connsiteX50" fmla="*/ 488006 w 2193662"/>
              <a:gd name="connsiteY50" fmla="*/ 1776724 h 1843054"/>
              <a:gd name="connsiteX51" fmla="*/ 497483 w 2193662"/>
              <a:gd name="connsiteY51" fmla="*/ 1719868 h 1843054"/>
              <a:gd name="connsiteX52" fmla="*/ 421676 w 2193662"/>
              <a:gd name="connsiteY52" fmla="*/ 1681965 h 1843054"/>
              <a:gd name="connsiteX53" fmla="*/ 454842 w 2193662"/>
              <a:gd name="connsiteY53" fmla="*/ 1639323 h 1843054"/>
              <a:gd name="connsiteX54" fmla="*/ 341131 w 2193662"/>
              <a:gd name="connsiteY54" fmla="*/ 1558779 h 1843054"/>
              <a:gd name="connsiteX55" fmla="*/ 255848 w 2193662"/>
              <a:gd name="connsiteY55" fmla="*/ 1554041 h 1843054"/>
              <a:gd name="connsiteX56" fmla="*/ 251110 w 2193662"/>
              <a:gd name="connsiteY56" fmla="*/ 1487709 h 1843054"/>
              <a:gd name="connsiteX57" fmla="*/ 251110 w 2193662"/>
              <a:gd name="connsiteY57" fmla="*/ 1459282 h 1843054"/>
              <a:gd name="connsiteX58" fmla="*/ 298490 w 2193662"/>
              <a:gd name="connsiteY58" fmla="*/ 1350310 h 1843054"/>
              <a:gd name="connsiteX59" fmla="*/ 350607 w 2193662"/>
              <a:gd name="connsiteY59" fmla="*/ 1373999 h 1843054"/>
              <a:gd name="connsiteX60" fmla="*/ 364821 w 2193662"/>
              <a:gd name="connsiteY60" fmla="*/ 1317144 h 1843054"/>
              <a:gd name="connsiteX61" fmla="*/ 303228 w 2193662"/>
              <a:gd name="connsiteY61" fmla="*/ 1298193 h 1843054"/>
              <a:gd name="connsiteX62" fmla="*/ 307965 w 2193662"/>
              <a:gd name="connsiteY62" fmla="*/ 1189220 h 1843054"/>
              <a:gd name="connsiteX63" fmla="*/ 350607 w 2193662"/>
              <a:gd name="connsiteY63" fmla="*/ 1165530 h 1843054"/>
              <a:gd name="connsiteX64" fmla="*/ 355345 w 2193662"/>
              <a:gd name="connsiteY64" fmla="*/ 1094462 h 1843054"/>
              <a:gd name="connsiteX65" fmla="*/ 303228 w 2193662"/>
              <a:gd name="connsiteY65" fmla="*/ 1099199 h 1843054"/>
              <a:gd name="connsiteX66" fmla="*/ 322179 w 2193662"/>
              <a:gd name="connsiteY66" fmla="*/ 1028131 h 1843054"/>
              <a:gd name="connsiteX67" fmla="*/ 265324 w 2193662"/>
              <a:gd name="connsiteY67" fmla="*/ 985489 h 1843054"/>
              <a:gd name="connsiteX68" fmla="*/ 355345 w 2193662"/>
              <a:gd name="connsiteY68" fmla="*/ 966538 h 1843054"/>
              <a:gd name="connsiteX69" fmla="*/ 388510 w 2193662"/>
              <a:gd name="connsiteY69" fmla="*/ 919159 h 1843054"/>
              <a:gd name="connsiteX70" fmla="*/ 360083 w 2193662"/>
              <a:gd name="connsiteY70" fmla="*/ 857565 h 1843054"/>
              <a:gd name="connsiteX71" fmla="*/ 397144 w 2193662"/>
              <a:gd name="connsiteY71" fmla="*/ 829769 h 1843054"/>
              <a:gd name="connsiteX72" fmla="*/ 393242 w 2193662"/>
              <a:gd name="connsiteY72" fmla="*/ 831330 h 1843054"/>
              <a:gd name="connsiteX73" fmla="*/ 395177 w 2193662"/>
              <a:gd name="connsiteY73" fmla="*/ 819718 h 1843054"/>
              <a:gd name="connsiteX74" fmla="*/ 404472 w 2193662"/>
              <a:gd name="connsiteY74" fmla="*/ 812747 h 1843054"/>
              <a:gd name="connsiteX75" fmla="*/ 402303 w 2193662"/>
              <a:gd name="connsiteY75" fmla="*/ 776961 h 1843054"/>
              <a:gd name="connsiteX76" fmla="*/ 402340 w 2193662"/>
              <a:gd name="connsiteY76" fmla="*/ 776739 h 1843054"/>
              <a:gd name="connsiteX77" fmla="*/ 402132 w 2193662"/>
              <a:gd name="connsiteY77" fmla="*/ 774143 h 1843054"/>
              <a:gd name="connsiteX78" fmla="*/ 395262 w 2193662"/>
              <a:gd name="connsiteY78" fmla="*/ 660786 h 1843054"/>
              <a:gd name="connsiteX79" fmla="*/ 484227 w 2193662"/>
              <a:gd name="connsiteY79" fmla="*/ 562924 h 1843054"/>
              <a:gd name="connsiteX80" fmla="*/ 485314 w 2193662"/>
              <a:gd name="connsiteY80" fmla="*/ 548796 h 1843054"/>
              <a:gd name="connsiteX81" fmla="*/ 508706 w 2193662"/>
              <a:gd name="connsiteY81" fmla="*/ 523733 h 1843054"/>
              <a:gd name="connsiteX82" fmla="*/ 487908 w 2193662"/>
              <a:gd name="connsiteY82" fmla="*/ 515067 h 1843054"/>
              <a:gd name="connsiteX83" fmla="*/ 488133 w 2193662"/>
              <a:gd name="connsiteY83" fmla="*/ 512144 h 1843054"/>
              <a:gd name="connsiteX84" fmla="*/ 464317 w 2193662"/>
              <a:gd name="connsiteY84" fmla="*/ 502221 h 1843054"/>
              <a:gd name="connsiteX85" fmla="*/ 465342 w 2193662"/>
              <a:gd name="connsiteY85" fmla="*/ 496754 h 1843054"/>
              <a:gd name="connsiteX86" fmla="*/ 453153 w 2193662"/>
              <a:gd name="connsiteY86" fmla="*/ 493097 h 1843054"/>
              <a:gd name="connsiteX87" fmla="*/ 461029 w 2193662"/>
              <a:gd name="connsiteY87" fmla="*/ 451097 h 1843054"/>
              <a:gd name="connsiteX88" fmla="*/ 466030 w 2193662"/>
              <a:gd name="connsiteY88" fmla="*/ 440094 h 1843054"/>
              <a:gd name="connsiteX89" fmla="*/ 463045 w 2193662"/>
              <a:gd name="connsiteY89" fmla="*/ 440343 h 1843054"/>
              <a:gd name="connsiteX90" fmla="*/ 465920 w 2193662"/>
              <a:gd name="connsiteY90" fmla="*/ 425012 h 1843054"/>
              <a:gd name="connsiteX91" fmla="*/ 350607 w 2193662"/>
              <a:gd name="connsiteY91" fmla="*/ 412200 h 1843054"/>
              <a:gd name="connsiteX92" fmla="*/ 355345 w 2193662"/>
              <a:gd name="connsiteY92" fmla="*/ 445366 h 1843054"/>
              <a:gd name="connsiteX93" fmla="*/ 284276 w 2193662"/>
              <a:gd name="connsiteY93" fmla="*/ 459579 h 1843054"/>
              <a:gd name="connsiteX94" fmla="*/ 227420 w 2193662"/>
              <a:gd name="connsiteY94" fmla="*/ 435889 h 1843054"/>
              <a:gd name="connsiteX95" fmla="*/ 170565 w 2193662"/>
              <a:gd name="connsiteY95" fmla="*/ 445366 h 1843054"/>
              <a:gd name="connsiteX96" fmla="*/ 194255 w 2193662"/>
              <a:gd name="connsiteY96" fmla="*/ 412200 h 1843054"/>
              <a:gd name="connsiteX97" fmla="*/ 175303 w 2193662"/>
              <a:gd name="connsiteY97" fmla="*/ 374296 h 1843054"/>
              <a:gd name="connsiteX98" fmla="*/ 80545 w 2193662"/>
              <a:gd name="connsiteY98" fmla="*/ 407462 h 1843054"/>
              <a:gd name="connsiteX99" fmla="*/ 52117 w 2193662"/>
              <a:gd name="connsiteY99" fmla="*/ 393248 h 1843054"/>
              <a:gd name="connsiteX100" fmla="*/ 108972 w 2193662"/>
              <a:gd name="connsiteY100" fmla="*/ 345869 h 1843054"/>
              <a:gd name="connsiteX101" fmla="*/ 52117 w 2193662"/>
              <a:gd name="connsiteY101" fmla="*/ 289014 h 1843054"/>
              <a:gd name="connsiteX102" fmla="*/ 52117 w 2193662"/>
              <a:gd name="connsiteY102" fmla="*/ 208469 h 1843054"/>
              <a:gd name="connsiteX103" fmla="*/ 0 w 2193662"/>
              <a:gd name="connsiteY103" fmla="*/ 146876 h 1843054"/>
              <a:gd name="connsiteX104" fmla="*/ 80545 w 2193662"/>
              <a:gd name="connsiteY104" fmla="*/ 90021 h 1843054"/>
              <a:gd name="connsiteX105" fmla="*/ 194255 w 2193662"/>
              <a:gd name="connsiteY105" fmla="*/ 85283 h 1843054"/>
              <a:gd name="connsiteX106" fmla="*/ 184780 w 2193662"/>
              <a:gd name="connsiteY106" fmla="*/ 28428 h 184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2193662" h="1843054">
                <a:moveTo>
                  <a:pt x="241635" y="0"/>
                </a:moveTo>
                <a:lnTo>
                  <a:pt x="341131" y="14213"/>
                </a:lnTo>
                <a:lnTo>
                  <a:pt x="360083" y="66330"/>
                </a:lnTo>
                <a:lnTo>
                  <a:pt x="601718" y="56855"/>
                </a:lnTo>
                <a:lnTo>
                  <a:pt x="843351" y="104234"/>
                </a:lnTo>
                <a:lnTo>
                  <a:pt x="971276" y="75807"/>
                </a:lnTo>
                <a:lnTo>
                  <a:pt x="1094462" y="127924"/>
                </a:lnTo>
                <a:lnTo>
                  <a:pt x="1122890" y="85283"/>
                </a:lnTo>
                <a:lnTo>
                  <a:pt x="1189221" y="127924"/>
                </a:lnTo>
                <a:lnTo>
                  <a:pt x="1312406" y="104234"/>
                </a:lnTo>
                <a:lnTo>
                  <a:pt x="1359786" y="127924"/>
                </a:lnTo>
                <a:lnTo>
                  <a:pt x="1364524" y="175303"/>
                </a:lnTo>
                <a:lnTo>
                  <a:pt x="1539828" y="241634"/>
                </a:lnTo>
                <a:lnTo>
                  <a:pt x="1577730" y="222682"/>
                </a:lnTo>
                <a:lnTo>
                  <a:pt x="1606159" y="260586"/>
                </a:lnTo>
                <a:lnTo>
                  <a:pt x="1738820" y="251110"/>
                </a:lnTo>
                <a:lnTo>
                  <a:pt x="1738820" y="208469"/>
                </a:lnTo>
                <a:lnTo>
                  <a:pt x="1871483" y="260586"/>
                </a:lnTo>
                <a:lnTo>
                  <a:pt x="1862007" y="322179"/>
                </a:lnTo>
                <a:lnTo>
                  <a:pt x="2079951" y="312703"/>
                </a:lnTo>
                <a:lnTo>
                  <a:pt x="2127331" y="274799"/>
                </a:lnTo>
                <a:lnTo>
                  <a:pt x="2184186" y="307965"/>
                </a:lnTo>
                <a:lnTo>
                  <a:pt x="2160496" y="369558"/>
                </a:lnTo>
                <a:lnTo>
                  <a:pt x="2193662" y="416938"/>
                </a:lnTo>
                <a:lnTo>
                  <a:pt x="1989931" y="554338"/>
                </a:lnTo>
                <a:lnTo>
                  <a:pt x="1999406" y="596979"/>
                </a:lnTo>
                <a:lnTo>
                  <a:pt x="1866745" y="606455"/>
                </a:lnTo>
                <a:lnTo>
                  <a:pt x="1838317" y="649096"/>
                </a:lnTo>
                <a:lnTo>
                  <a:pt x="1809890" y="630144"/>
                </a:lnTo>
                <a:lnTo>
                  <a:pt x="1757772" y="691737"/>
                </a:lnTo>
                <a:lnTo>
                  <a:pt x="1790937" y="734379"/>
                </a:lnTo>
                <a:lnTo>
                  <a:pt x="1748297" y="753330"/>
                </a:lnTo>
                <a:lnTo>
                  <a:pt x="1572993" y="999703"/>
                </a:lnTo>
                <a:lnTo>
                  <a:pt x="1615634" y="1160792"/>
                </a:lnTo>
                <a:lnTo>
                  <a:pt x="1686703" y="1179745"/>
                </a:lnTo>
                <a:lnTo>
                  <a:pt x="1629848" y="1227123"/>
                </a:lnTo>
                <a:lnTo>
                  <a:pt x="1520875" y="1326620"/>
                </a:lnTo>
                <a:lnTo>
                  <a:pt x="1497186" y="1435592"/>
                </a:lnTo>
                <a:lnTo>
                  <a:pt x="1535089" y="1473496"/>
                </a:lnTo>
                <a:lnTo>
                  <a:pt x="1388214" y="1492448"/>
                </a:lnTo>
                <a:lnTo>
                  <a:pt x="1331359" y="1558779"/>
                </a:lnTo>
                <a:lnTo>
                  <a:pt x="1269765" y="1667751"/>
                </a:lnTo>
                <a:lnTo>
                  <a:pt x="1222386" y="1648799"/>
                </a:lnTo>
                <a:lnTo>
                  <a:pt x="1146579" y="1686703"/>
                </a:lnTo>
                <a:lnTo>
                  <a:pt x="1108675" y="1663013"/>
                </a:lnTo>
                <a:lnTo>
                  <a:pt x="857566" y="1677227"/>
                </a:lnTo>
                <a:lnTo>
                  <a:pt x="729641" y="1753033"/>
                </a:lnTo>
                <a:lnTo>
                  <a:pt x="724903" y="1729344"/>
                </a:lnTo>
                <a:lnTo>
                  <a:pt x="649096" y="1762510"/>
                </a:lnTo>
                <a:lnTo>
                  <a:pt x="606455" y="1843054"/>
                </a:lnTo>
                <a:lnTo>
                  <a:pt x="488006" y="1776724"/>
                </a:lnTo>
                <a:lnTo>
                  <a:pt x="497483" y="1719868"/>
                </a:lnTo>
                <a:lnTo>
                  <a:pt x="421676" y="1681965"/>
                </a:lnTo>
                <a:lnTo>
                  <a:pt x="454842" y="1639323"/>
                </a:lnTo>
                <a:lnTo>
                  <a:pt x="341131" y="1558779"/>
                </a:lnTo>
                <a:lnTo>
                  <a:pt x="255848" y="1554041"/>
                </a:lnTo>
                <a:lnTo>
                  <a:pt x="251110" y="1487709"/>
                </a:lnTo>
                <a:lnTo>
                  <a:pt x="251110" y="1459282"/>
                </a:lnTo>
                <a:lnTo>
                  <a:pt x="298490" y="1350310"/>
                </a:lnTo>
                <a:lnTo>
                  <a:pt x="350607" y="1373999"/>
                </a:lnTo>
                <a:lnTo>
                  <a:pt x="364821" y="1317144"/>
                </a:lnTo>
                <a:lnTo>
                  <a:pt x="303228" y="1298193"/>
                </a:lnTo>
                <a:lnTo>
                  <a:pt x="307965" y="1189220"/>
                </a:lnTo>
                <a:lnTo>
                  <a:pt x="350607" y="1165530"/>
                </a:lnTo>
                <a:lnTo>
                  <a:pt x="355345" y="1094462"/>
                </a:lnTo>
                <a:lnTo>
                  <a:pt x="303228" y="1099199"/>
                </a:lnTo>
                <a:lnTo>
                  <a:pt x="322179" y="1028131"/>
                </a:lnTo>
                <a:lnTo>
                  <a:pt x="265324" y="985489"/>
                </a:lnTo>
                <a:lnTo>
                  <a:pt x="355345" y="966538"/>
                </a:lnTo>
                <a:lnTo>
                  <a:pt x="388510" y="919159"/>
                </a:lnTo>
                <a:lnTo>
                  <a:pt x="360083" y="857565"/>
                </a:lnTo>
                <a:lnTo>
                  <a:pt x="397144" y="829769"/>
                </a:lnTo>
                <a:lnTo>
                  <a:pt x="393242" y="831330"/>
                </a:lnTo>
                <a:lnTo>
                  <a:pt x="395177" y="819718"/>
                </a:lnTo>
                <a:lnTo>
                  <a:pt x="404472" y="812747"/>
                </a:lnTo>
                <a:lnTo>
                  <a:pt x="402303" y="776961"/>
                </a:lnTo>
                <a:lnTo>
                  <a:pt x="402340" y="776739"/>
                </a:lnTo>
                <a:lnTo>
                  <a:pt x="402132" y="774143"/>
                </a:lnTo>
                <a:lnTo>
                  <a:pt x="395262" y="660786"/>
                </a:lnTo>
                <a:lnTo>
                  <a:pt x="484227" y="562924"/>
                </a:lnTo>
                <a:lnTo>
                  <a:pt x="485314" y="548796"/>
                </a:lnTo>
                <a:lnTo>
                  <a:pt x="508706" y="523733"/>
                </a:lnTo>
                <a:lnTo>
                  <a:pt x="487908" y="515067"/>
                </a:lnTo>
                <a:lnTo>
                  <a:pt x="488133" y="512144"/>
                </a:lnTo>
                <a:lnTo>
                  <a:pt x="464317" y="502221"/>
                </a:lnTo>
                <a:lnTo>
                  <a:pt x="465342" y="496754"/>
                </a:lnTo>
                <a:lnTo>
                  <a:pt x="453153" y="493097"/>
                </a:lnTo>
                <a:lnTo>
                  <a:pt x="461029" y="451097"/>
                </a:lnTo>
                <a:lnTo>
                  <a:pt x="466030" y="440094"/>
                </a:lnTo>
                <a:lnTo>
                  <a:pt x="463045" y="440343"/>
                </a:lnTo>
                <a:lnTo>
                  <a:pt x="465920" y="425012"/>
                </a:lnTo>
                <a:lnTo>
                  <a:pt x="350607" y="412200"/>
                </a:lnTo>
                <a:lnTo>
                  <a:pt x="355345" y="445366"/>
                </a:lnTo>
                <a:lnTo>
                  <a:pt x="284276" y="459579"/>
                </a:lnTo>
                <a:lnTo>
                  <a:pt x="227420" y="435889"/>
                </a:lnTo>
                <a:lnTo>
                  <a:pt x="170565" y="445366"/>
                </a:lnTo>
                <a:lnTo>
                  <a:pt x="194255" y="412200"/>
                </a:lnTo>
                <a:lnTo>
                  <a:pt x="175303" y="374296"/>
                </a:lnTo>
                <a:lnTo>
                  <a:pt x="80545" y="407462"/>
                </a:lnTo>
                <a:lnTo>
                  <a:pt x="52117" y="393248"/>
                </a:lnTo>
                <a:lnTo>
                  <a:pt x="108972" y="345869"/>
                </a:lnTo>
                <a:lnTo>
                  <a:pt x="52117" y="289014"/>
                </a:lnTo>
                <a:lnTo>
                  <a:pt x="52117" y="208469"/>
                </a:lnTo>
                <a:lnTo>
                  <a:pt x="0" y="146876"/>
                </a:lnTo>
                <a:lnTo>
                  <a:pt x="80545" y="90021"/>
                </a:lnTo>
                <a:lnTo>
                  <a:pt x="194255" y="85283"/>
                </a:lnTo>
                <a:lnTo>
                  <a:pt x="184780" y="284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58850147-10AC-4C74-BE33-002943D16616}"/>
              </a:ext>
            </a:extLst>
          </p:cNvPr>
          <p:cNvSpPr/>
          <p:nvPr/>
        </p:nvSpPr>
        <p:spPr>
          <a:xfrm>
            <a:off x="1976304" y="2853582"/>
            <a:ext cx="71068" cy="61593"/>
          </a:xfrm>
          <a:custGeom>
            <a:avLst/>
            <a:gdLst>
              <a:gd name="connsiteX0" fmla="*/ 0 w 73347"/>
              <a:gd name="connsiteY0" fmla="*/ 63568 h 63568"/>
              <a:gd name="connsiteX1" fmla="*/ 4889 w 73347"/>
              <a:gd name="connsiteY1" fmla="*/ 4889 h 63568"/>
              <a:gd name="connsiteX2" fmla="*/ 68457 w 73347"/>
              <a:gd name="connsiteY2" fmla="*/ 0 h 63568"/>
              <a:gd name="connsiteX3" fmla="*/ 73347 w 73347"/>
              <a:gd name="connsiteY3" fmla="*/ 29339 h 63568"/>
              <a:gd name="connsiteX4" fmla="*/ 0 w 73347"/>
              <a:gd name="connsiteY4" fmla="*/ 63568 h 6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7" h="63568">
                <a:moveTo>
                  <a:pt x="0" y="63568"/>
                </a:moveTo>
                <a:lnTo>
                  <a:pt x="4889" y="4889"/>
                </a:lnTo>
                <a:lnTo>
                  <a:pt x="68457" y="0"/>
                </a:lnTo>
                <a:lnTo>
                  <a:pt x="73347" y="29339"/>
                </a:lnTo>
                <a:lnTo>
                  <a:pt x="0" y="635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5EFED709-3026-4D76-A398-0A9EB85E9CD7}"/>
              </a:ext>
            </a:extLst>
          </p:cNvPr>
          <p:cNvSpPr/>
          <p:nvPr/>
        </p:nvSpPr>
        <p:spPr>
          <a:xfrm>
            <a:off x="2161083" y="2626160"/>
            <a:ext cx="227421" cy="180041"/>
          </a:xfrm>
          <a:custGeom>
            <a:avLst/>
            <a:gdLst>
              <a:gd name="connsiteX0" fmla="*/ 0 w 234713"/>
              <a:gd name="connsiteY0" fmla="*/ 102687 h 185814"/>
              <a:gd name="connsiteX1" fmla="*/ 156475 w 234713"/>
              <a:gd name="connsiteY1" fmla="*/ 0 h 185814"/>
              <a:gd name="connsiteX2" fmla="*/ 156475 w 234713"/>
              <a:gd name="connsiteY2" fmla="*/ 58678 h 185814"/>
              <a:gd name="connsiteX3" fmla="*/ 156475 w 234713"/>
              <a:gd name="connsiteY3" fmla="*/ 58678 h 185814"/>
              <a:gd name="connsiteX4" fmla="*/ 215153 w 234713"/>
              <a:gd name="connsiteY4" fmla="*/ 34229 h 185814"/>
              <a:gd name="connsiteX5" fmla="*/ 234713 w 234713"/>
              <a:gd name="connsiteY5" fmla="*/ 63568 h 185814"/>
              <a:gd name="connsiteX6" fmla="*/ 176035 w 234713"/>
              <a:gd name="connsiteY6" fmla="*/ 185814 h 185814"/>
              <a:gd name="connsiteX7" fmla="*/ 88017 w 234713"/>
              <a:gd name="connsiteY7" fmla="*/ 141806 h 185814"/>
              <a:gd name="connsiteX8" fmla="*/ 88017 w 234713"/>
              <a:gd name="connsiteY8" fmla="*/ 107577 h 185814"/>
              <a:gd name="connsiteX9" fmla="*/ 0 w 234713"/>
              <a:gd name="connsiteY9" fmla="*/ 102687 h 185814"/>
              <a:gd name="connsiteX0" fmla="*/ 0 w 234713"/>
              <a:gd name="connsiteY0" fmla="*/ 102687 h 185814"/>
              <a:gd name="connsiteX1" fmla="*/ 9780 w 234713"/>
              <a:gd name="connsiteY1" fmla="*/ 92907 h 185814"/>
              <a:gd name="connsiteX2" fmla="*/ 156475 w 234713"/>
              <a:gd name="connsiteY2" fmla="*/ 0 h 185814"/>
              <a:gd name="connsiteX3" fmla="*/ 156475 w 234713"/>
              <a:gd name="connsiteY3" fmla="*/ 58678 h 185814"/>
              <a:gd name="connsiteX4" fmla="*/ 156475 w 234713"/>
              <a:gd name="connsiteY4" fmla="*/ 58678 h 185814"/>
              <a:gd name="connsiteX5" fmla="*/ 215153 w 234713"/>
              <a:gd name="connsiteY5" fmla="*/ 34229 h 185814"/>
              <a:gd name="connsiteX6" fmla="*/ 234713 w 234713"/>
              <a:gd name="connsiteY6" fmla="*/ 63568 h 185814"/>
              <a:gd name="connsiteX7" fmla="*/ 176035 w 234713"/>
              <a:gd name="connsiteY7" fmla="*/ 185814 h 185814"/>
              <a:gd name="connsiteX8" fmla="*/ 88017 w 234713"/>
              <a:gd name="connsiteY8" fmla="*/ 141806 h 185814"/>
              <a:gd name="connsiteX9" fmla="*/ 88017 w 234713"/>
              <a:gd name="connsiteY9" fmla="*/ 107577 h 185814"/>
              <a:gd name="connsiteX10" fmla="*/ 0 w 234713"/>
              <a:gd name="connsiteY10" fmla="*/ 102687 h 185814"/>
              <a:gd name="connsiteX0" fmla="*/ 0 w 234713"/>
              <a:gd name="connsiteY0" fmla="*/ 171144 h 185814"/>
              <a:gd name="connsiteX1" fmla="*/ 9780 w 234713"/>
              <a:gd name="connsiteY1" fmla="*/ 92907 h 185814"/>
              <a:gd name="connsiteX2" fmla="*/ 156475 w 234713"/>
              <a:gd name="connsiteY2" fmla="*/ 0 h 185814"/>
              <a:gd name="connsiteX3" fmla="*/ 156475 w 234713"/>
              <a:gd name="connsiteY3" fmla="*/ 58678 h 185814"/>
              <a:gd name="connsiteX4" fmla="*/ 156475 w 234713"/>
              <a:gd name="connsiteY4" fmla="*/ 58678 h 185814"/>
              <a:gd name="connsiteX5" fmla="*/ 215153 w 234713"/>
              <a:gd name="connsiteY5" fmla="*/ 34229 h 185814"/>
              <a:gd name="connsiteX6" fmla="*/ 234713 w 234713"/>
              <a:gd name="connsiteY6" fmla="*/ 63568 h 185814"/>
              <a:gd name="connsiteX7" fmla="*/ 176035 w 234713"/>
              <a:gd name="connsiteY7" fmla="*/ 185814 h 185814"/>
              <a:gd name="connsiteX8" fmla="*/ 88017 w 234713"/>
              <a:gd name="connsiteY8" fmla="*/ 141806 h 185814"/>
              <a:gd name="connsiteX9" fmla="*/ 88017 w 234713"/>
              <a:gd name="connsiteY9" fmla="*/ 107577 h 185814"/>
              <a:gd name="connsiteX10" fmla="*/ 0 w 234713"/>
              <a:gd name="connsiteY10" fmla="*/ 171144 h 1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713" h="185814">
                <a:moveTo>
                  <a:pt x="0" y="171144"/>
                </a:moveTo>
                <a:lnTo>
                  <a:pt x="9780" y="92907"/>
                </a:lnTo>
                <a:lnTo>
                  <a:pt x="156475" y="0"/>
                </a:lnTo>
                <a:lnTo>
                  <a:pt x="156475" y="58678"/>
                </a:lnTo>
                <a:lnTo>
                  <a:pt x="156475" y="58678"/>
                </a:lnTo>
                <a:lnTo>
                  <a:pt x="215153" y="34229"/>
                </a:lnTo>
                <a:lnTo>
                  <a:pt x="234713" y="63568"/>
                </a:lnTo>
                <a:lnTo>
                  <a:pt x="176035" y="185814"/>
                </a:lnTo>
                <a:lnTo>
                  <a:pt x="88017" y="141806"/>
                </a:lnTo>
                <a:lnTo>
                  <a:pt x="88017" y="107577"/>
                </a:lnTo>
                <a:lnTo>
                  <a:pt x="0" y="1711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orma libre: forma 53">
            <a:extLst>
              <a:ext uri="{FF2B5EF4-FFF2-40B4-BE49-F238E27FC236}">
                <a16:creationId xmlns:a16="http://schemas.microsoft.com/office/drawing/2014/main" id="{D962C9B3-2C17-4A74-BDBD-58A7DB34156D}"/>
              </a:ext>
            </a:extLst>
          </p:cNvPr>
          <p:cNvSpPr/>
          <p:nvPr/>
        </p:nvSpPr>
        <p:spPr>
          <a:xfrm>
            <a:off x="2440621" y="2578781"/>
            <a:ext cx="94759" cy="75806"/>
          </a:xfrm>
          <a:custGeom>
            <a:avLst/>
            <a:gdLst>
              <a:gd name="connsiteX0" fmla="*/ 0 w 97797"/>
              <a:gd name="connsiteY0" fmla="*/ 29339 h 78237"/>
              <a:gd name="connsiteX1" fmla="*/ 48898 w 97797"/>
              <a:gd name="connsiteY1" fmla="*/ 58678 h 78237"/>
              <a:gd name="connsiteX2" fmla="*/ 58678 w 97797"/>
              <a:gd name="connsiteY2" fmla="*/ 78237 h 78237"/>
              <a:gd name="connsiteX3" fmla="*/ 97797 w 97797"/>
              <a:gd name="connsiteY3" fmla="*/ 58678 h 78237"/>
              <a:gd name="connsiteX4" fmla="*/ 58678 w 97797"/>
              <a:gd name="connsiteY4" fmla="*/ 0 h 78237"/>
              <a:gd name="connsiteX5" fmla="*/ 0 w 97797"/>
              <a:gd name="connsiteY5" fmla="*/ 29339 h 7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97" h="78237">
                <a:moveTo>
                  <a:pt x="0" y="29339"/>
                </a:moveTo>
                <a:lnTo>
                  <a:pt x="48898" y="58678"/>
                </a:lnTo>
                <a:lnTo>
                  <a:pt x="58678" y="78237"/>
                </a:lnTo>
                <a:lnTo>
                  <a:pt x="97797" y="58678"/>
                </a:lnTo>
                <a:lnTo>
                  <a:pt x="58678" y="0"/>
                </a:lnTo>
                <a:lnTo>
                  <a:pt x="0" y="29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B2D1C9A4-50C5-43C0-A403-521D0BA7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8841" y="519350"/>
            <a:ext cx="2885788" cy="2286851"/>
          </a:xfrm>
          <a:prstGeom prst="rect">
            <a:avLst/>
          </a:prstGeom>
        </p:spPr>
      </p:pic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0F1CD8EC-0445-411F-9340-3928AF1D3DAA}"/>
              </a:ext>
            </a:extLst>
          </p:cNvPr>
          <p:cNvSpPr/>
          <p:nvPr/>
        </p:nvSpPr>
        <p:spPr>
          <a:xfrm>
            <a:off x="-1025406" y="2845809"/>
            <a:ext cx="437956" cy="416428"/>
          </a:xfrm>
          <a:custGeom>
            <a:avLst/>
            <a:gdLst>
              <a:gd name="connsiteX0" fmla="*/ 130298 w 437956"/>
              <a:gd name="connsiteY0" fmla="*/ 36103 h 416428"/>
              <a:gd name="connsiteX1" fmla="*/ 11426 w 437956"/>
              <a:gd name="connsiteY1" fmla="*/ 346999 h 416428"/>
              <a:gd name="connsiteX2" fmla="*/ 404618 w 437956"/>
              <a:gd name="connsiteY2" fmla="*/ 392719 h 416428"/>
              <a:gd name="connsiteX3" fmla="*/ 386330 w 437956"/>
              <a:gd name="connsiteY3" fmla="*/ 45247 h 416428"/>
              <a:gd name="connsiteX4" fmla="*/ 130298 w 437956"/>
              <a:gd name="connsiteY4" fmla="*/ 36103 h 4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956" h="416428">
                <a:moveTo>
                  <a:pt x="130298" y="36103"/>
                </a:moveTo>
                <a:cubicBezTo>
                  <a:pt x="67814" y="86395"/>
                  <a:pt x="-34294" y="287563"/>
                  <a:pt x="11426" y="346999"/>
                </a:cubicBezTo>
                <a:cubicBezTo>
                  <a:pt x="57146" y="406435"/>
                  <a:pt x="342134" y="443011"/>
                  <a:pt x="404618" y="392719"/>
                </a:cubicBezTo>
                <a:cubicBezTo>
                  <a:pt x="467102" y="342427"/>
                  <a:pt x="430526" y="103159"/>
                  <a:pt x="386330" y="45247"/>
                </a:cubicBezTo>
                <a:cubicBezTo>
                  <a:pt x="342134" y="-12665"/>
                  <a:pt x="192782" y="-14189"/>
                  <a:pt x="130298" y="361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55177FEE-88C4-45D1-8FD3-3DBEDB2B1335}"/>
              </a:ext>
            </a:extLst>
          </p:cNvPr>
          <p:cNvGrpSpPr/>
          <p:nvPr/>
        </p:nvGrpSpPr>
        <p:grpSpPr>
          <a:xfrm>
            <a:off x="-31170" y="745147"/>
            <a:ext cx="2771775" cy="362213"/>
            <a:chOff x="558294" y="-778447"/>
            <a:chExt cx="1774812" cy="2115988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E149B651-6D0D-4EB7-80DF-871085E6405A}"/>
                </a:ext>
              </a:extLst>
            </p:cNvPr>
            <p:cNvSpPr/>
            <p:nvPr/>
          </p:nvSpPr>
          <p:spPr>
            <a:xfrm>
              <a:off x="558294" y="1104039"/>
              <a:ext cx="1774812" cy="2335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CF7B84-D4CE-4615-AF3D-9254C39FCC31}"/>
                </a:ext>
              </a:extLst>
            </p:cNvPr>
            <p:cNvSpPr txBox="1"/>
            <p:nvPr/>
          </p:nvSpPr>
          <p:spPr>
            <a:xfrm>
              <a:off x="627223" y="-778447"/>
              <a:ext cx="1041297" cy="1797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Grotesque" panose="020B0504020202020204" pitchFamily="34" charset="0"/>
                </a:rPr>
                <a:t>UBICACIÓN</a:t>
              </a:r>
            </a:p>
          </p:txBody>
        </p:sp>
      </p:grp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F964D72-FA0A-4773-A4BC-D4B5DDD3D025}"/>
              </a:ext>
            </a:extLst>
          </p:cNvPr>
          <p:cNvSpPr txBox="1"/>
          <p:nvPr/>
        </p:nvSpPr>
        <p:spPr>
          <a:xfrm>
            <a:off x="150374" y="4334792"/>
            <a:ext cx="14553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latin typeface="Grotesque" panose="020B0504020202020204" pitchFamily="34" charset="0"/>
              </a:rPr>
              <a:t>https://goo.gl/maps/UFxNZBd1NPbrhKKD7</a:t>
            </a:r>
          </a:p>
        </p:txBody>
      </p:sp>
      <p:sp>
        <p:nvSpPr>
          <p:cNvPr id="80" name="Forma libre: forma 79">
            <a:extLst>
              <a:ext uri="{FF2B5EF4-FFF2-40B4-BE49-F238E27FC236}">
                <a16:creationId xmlns:a16="http://schemas.microsoft.com/office/drawing/2014/main" id="{2B4315D4-97A6-454C-8181-1C2AFA7E8A2C}"/>
              </a:ext>
            </a:extLst>
          </p:cNvPr>
          <p:cNvSpPr/>
          <p:nvPr/>
        </p:nvSpPr>
        <p:spPr>
          <a:xfrm>
            <a:off x="474304" y="1935805"/>
            <a:ext cx="864739" cy="718782"/>
          </a:xfrm>
          <a:custGeom>
            <a:avLst/>
            <a:gdLst>
              <a:gd name="connsiteX0" fmla="*/ 577756 w 864739"/>
              <a:gd name="connsiteY0" fmla="*/ 0 h 718782"/>
              <a:gd name="connsiteX1" fmla="*/ 655093 w 864739"/>
              <a:gd name="connsiteY1" fmla="*/ 31845 h 718782"/>
              <a:gd name="connsiteX2" fmla="*/ 618699 w 864739"/>
              <a:gd name="connsiteY2" fmla="*/ 95534 h 718782"/>
              <a:gd name="connsiteX3" fmla="*/ 645994 w 864739"/>
              <a:gd name="connsiteY3" fmla="*/ 136477 h 718782"/>
              <a:gd name="connsiteX4" fmla="*/ 659642 w 864739"/>
              <a:gd name="connsiteY4" fmla="*/ 245660 h 718782"/>
              <a:gd name="connsiteX5" fmla="*/ 677839 w 864739"/>
              <a:gd name="connsiteY5" fmla="*/ 263857 h 718782"/>
              <a:gd name="connsiteX6" fmla="*/ 693295 w 864739"/>
              <a:gd name="connsiteY6" fmla="*/ 271585 h 718782"/>
              <a:gd name="connsiteX7" fmla="*/ 696416 w 864739"/>
              <a:gd name="connsiteY7" fmla="*/ 267424 h 718782"/>
              <a:gd name="connsiteX8" fmla="*/ 730748 w 864739"/>
              <a:gd name="connsiteY8" fmla="*/ 290311 h 718782"/>
              <a:gd name="connsiteX9" fmla="*/ 737948 w 864739"/>
              <a:gd name="connsiteY9" fmla="*/ 293911 h 718782"/>
              <a:gd name="connsiteX10" fmla="*/ 773754 w 864739"/>
              <a:gd name="connsiteY10" fmla="*/ 244677 h 718782"/>
              <a:gd name="connsiteX11" fmla="*/ 814697 w 864739"/>
              <a:gd name="connsiteY11" fmla="*/ 308367 h 718782"/>
              <a:gd name="connsiteX12" fmla="*/ 864739 w 864739"/>
              <a:gd name="connsiteY12" fmla="*/ 290170 h 718782"/>
              <a:gd name="connsiteX13" fmla="*/ 864739 w 864739"/>
              <a:gd name="connsiteY13" fmla="*/ 362958 h 718782"/>
              <a:gd name="connsiteX14" fmla="*/ 837444 w 864739"/>
              <a:gd name="connsiteY14" fmla="*/ 385705 h 718782"/>
              <a:gd name="connsiteX15" fmla="*/ 851091 w 864739"/>
              <a:gd name="connsiteY15" fmla="*/ 426647 h 718782"/>
              <a:gd name="connsiteX16" fmla="*/ 810148 w 864739"/>
              <a:gd name="connsiteY16" fmla="*/ 440295 h 718782"/>
              <a:gd name="connsiteX17" fmla="*/ 813841 w 864739"/>
              <a:gd name="connsiteY17" fmla="*/ 458761 h 718782"/>
              <a:gd name="connsiteX18" fmla="*/ 823415 w 864739"/>
              <a:gd name="connsiteY18" fmla="*/ 473122 h 718782"/>
              <a:gd name="connsiteX19" fmla="*/ 817447 w 864739"/>
              <a:gd name="connsiteY19" fmla="*/ 476795 h 718782"/>
              <a:gd name="connsiteX20" fmla="*/ 819246 w 864739"/>
              <a:gd name="connsiteY20" fmla="*/ 485788 h 718782"/>
              <a:gd name="connsiteX21" fmla="*/ 773754 w 864739"/>
              <a:gd name="connsiteY21" fmla="*/ 503985 h 718782"/>
              <a:gd name="connsiteX22" fmla="*/ 773586 w 864739"/>
              <a:gd name="connsiteY22" fmla="*/ 503786 h 718782"/>
              <a:gd name="connsiteX23" fmla="*/ 764275 w 864739"/>
              <a:gd name="connsiteY23" fmla="*/ 509516 h 718782"/>
              <a:gd name="connsiteX24" fmla="*/ 748191 w 864739"/>
              <a:gd name="connsiteY24" fmla="*/ 473775 h 718782"/>
              <a:gd name="connsiteX25" fmla="*/ 723712 w 864739"/>
              <a:gd name="connsiteY25" fmla="*/ 444844 h 718782"/>
              <a:gd name="connsiteX26" fmla="*/ 628753 w 864739"/>
              <a:gd name="connsiteY26" fmla="*/ 440322 h 718782"/>
              <a:gd name="connsiteX27" fmla="*/ 586854 w 864739"/>
              <a:gd name="connsiteY27" fmla="*/ 482221 h 718782"/>
              <a:gd name="connsiteX28" fmla="*/ 450377 w 864739"/>
              <a:gd name="connsiteY28" fmla="*/ 568657 h 718782"/>
              <a:gd name="connsiteX29" fmla="*/ 423081 w 864739"/>
              <a:gd name="connsiteY29" fmla="*/ 659642 h 718782"/>
              <a:gd name="connsiteX30" fmla="*/ 277505 w 864739"/>
              <a:gd name="connsiteY30" fmla="*/ 718782 h 718782"/>
              <a:gd name="connsiteX31" fmla="*/ 277505 w 864739"/>
              <a:gd name="connsiteY31" fmla="*/ 668740 h 718782"/>
              <a:gd name="connsiteX32" fmla="*/ 195618 w 864739"/>
              <a:gd name="connsiteY32" fmla="*/ 664191 h 718782"/>
              <a:gd name="connsiteX33" fmla="*/ 136478 w 864739"/>
              <a:gd name="connsiteY33" fmla="*/ 623248 h 718782"/>
              <a:gd name="connsiteX34" fmla="*/ 22747 w 864739"/>
              <a:gd name="connsiteY34" fmla="*/ 668740 h 718782"/>
              <a:gd name="connsiteX35" fmla="*/ 24682 w 864739"/>
              <a:gd name="connsiteY35" fmla="*/ 657128 h 718782"/>
              <a:gd name="connsiteX36" fmla="*/ 33977 w 864739"/>
              <a:gd name="connsiteY36" fmla="*/ 650157 h 718782"/>
              <a:gd name="connsiteX37" fmla="*/ 31808 w 864739"/>
              <a:gd name="connsiteY37" fmla="*/ 614371 h 718782"/>
              <a:gd name="connsiteX38" fmla="*/ 31845 w 864739"/>
              <a:gd name="connsiteY38" fmla="*/ 614149 h 718782"/>
              <a:gd name="connsiteX39" fmla="*/ 31637 w 864739"/>
              <a:gd name="connsiteY39" fmla="*/ 611553 h 718782"/>
              <a:gd name="connsiteX40" fmla="*/ 24767 w 864739"/>
              <a:gd name="connsiteY40" fmla="*/ 498196 h 718782"/>
              <a:gd name="connsiteX41" fmla="*/ 113732 w 864739"/>
              <a:gd name="connsiteY41" fmla="*/ 400334 h 718782"/>
              <a:gd name="connsiteX42" fmla="*/ 114819 w 864739"/>
              <a:gd name="connsiteY42" fmla="*/ 386206 h 718782"/>
              <a:gd name="connsiteX43" fmla="*/ 138211 w 864739"/>
              <a:gd name="connsiteY43" fmla="*/ 361143 h 718782"/>
              <a:gd name="connsiteX44" fmla="*/ 117413 w 864739"/>
              <a:gd name="connsiteY44" fmla="*/ 352477 h 718782"/>
              <a:gd name="connsiteX45" fmla="*/ 118281 w 864739"/>
              <a:gd name="connsiteY45" fmla="*/ 341194 h 718782"/>
              <a:gd name="connsiteX46" fmla="*/ 82658 w 864739"/>
              <a:gd name="connsiteY46" fmla="*/ 330507 h 718782"/>
              <a:gd name="connsiteX47" fmla="*/ 90534 w 864739"/>
              <a:gd name="connsiteY47" fmla="*/ 288507 h 718782"/>
              <a:gd name="connsiteX48" fmla="*/ 95535 w 864739"/>
              <a:gd name="connsiteY48" fmla="*/ 277504 h 718782"/>
              <a:gd name="connsiteX49" fmla="*/ 92550 w 864739"/>
              <a:gd name="connsiteY49" fmla="*/ 277753 h 718782"/>
              <a:gd name="connsiteX50" fmla="*/ 95570 w 864739"/>
              <a:gd name="connsiteY50" fmla="*/ 261646 h 718782"/>
              <a:gd name="connsiteX51" fmla="*/ 20926 w 864739"/>
              <a:gd name="connsiteY51" fmla="*/ 253353 h 718782"/>
              <a:gd name="connsiteX52" fmla="*/ 63690 w 864739"/>
              <a:gd name="connsiteY52" fmla="*/ 218364 h 718782"/>
              <a:gd name="connsiteX53" fmla="*/ 0 w 864739"/>
              <a:gd name="connsiteY53" fmla="*/ 127379 h 718782"/>
              <a:gd name="connsiteX54" fmla="*/ 104633 w 864739"/>
              <a:gd name="connsiteY54" fmla="*/ 40943 h 718782"/>
              <a:gd name="connsiteX55" fmla="*/ 172872 w 864739"/>
              <a:gd name="connsiteY55" fmla="*/ 68239 h 718782"/>
              <a:gd name="connsiteX56" fmla="*/ 345744 w 864739"/>
              <a:gd name="connsiteY56" fmla="*/ 18197 h 718782"/>
              <a:gd name="connsiteX57" fmla="*/ 345744 w 864739"/>
              <a:gd name="connsiteY57" fmla="*/ 54591 h 718782"/>
              <a:gd name="connsiteX58" fmla="*/ 423081 w 864739"/>
              <a:gd name="connsiteY58" fmla="*/ 54591 h 718782"/>
              <a:gd name="connsiteX59" fmla="*/ 454926 w 864739"/>
              <a:gd name="connsiteY59" fmla="*/ 100083 h 718782"/>
              <a:gd name="connsiteX60" fmla="*/ 514066 w 864739"/>
              <a:gd name="connsiteY60" fmla="*/ 100083 h 718782"/>
              <a:gd name="connsiteX61" fmla="*/ 491320 w 864739"/>
              <a:gd name="connsiteY61" fmla="*/ 40943 h 71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864739" h="718782">
                <a:moveTo>
                  <a:pt x="577756" y="0"/>
                </a:moveTo>
                <a:lnTo>
                  <a:pt x="655093" y="31845"/>
                </a:lnTo>
                <a:lnTo>
                  <a:pt x="618699" y="95534"/>
                </a:lnTo>
                <a:lnTo>
                  <a:pt x="645994" y="136477"/>
                </a:lnTo>
                <a:lnTo>
                  <a:pt x="659642" y="245660"/>
                </a:lnTo>
                <a:lnTo>
                  <a:pt x="677839" y="263857"/>
                </a:lnTo>
                <a:lnTo>
                  <a:pt x="693295" y="271585"/>
                </a:lnTo>
                <a:lnTo>
                  <a:pt x="696416" y="267424"/>
                </a:lnTo>
                <a:lnTo>
                  <a:pt x="730748" y="290311"/>
                </a:lnTo>
                <a:lnTo>
                  <a:pt x="737948" y="293911"/>
                </a:lnTo>
                <a:lnTo>
                  <a:pt x="773754" y="244677"/>
                </a:lnTo>
                <a:lnTo>
                  <a:pt x="814697" y="308367"/>
                </a:lnTo>
                <a:lnTo>
                  <a:pt x="864739" y="290170"/>
                </a:lnTo>
                <a:lnTo>
                  <a:pt x="864739" y="362958"/>
                </a:lnTo>
                <a:lnTo>
                  <a:pt x="837444" y="385705"/>
                </a:lnTo>
                <a:lnTo>
                  <a:pt x="851091" y="426647"/>
                </a:lnTo>
                <a:lnTo>
                  <a:pt x="810148" y="440295"/>
                </a:lnTo>
                <a:lnTo>
                  <a:pt x="813841" y="458761"/>
                </a:lnTo>
                <a:lnTo>
                  <a:pt x="823415" y="473122"/>
                </a:lnTo>
                <a:lnTo>
                  <a:pt x="817447" y="476795"/>
                </a:lnTo>
                <a:lnTo>
                  <a:pt x="819246" y="485788"/>
                </a:lnTo>
                <a:lnTo>
                  <a:pt x="773754" y="503985"/>
                </a:lnTo>
                <a:lnTo>
                  <a:pt x="773586" y="503786"/>
                </a:lnTo>
                <a:lnTo>
                  <a:pt x="764275" y="509516"/>
                </a:lnTo>
                <a:lnTo>
                  <a:pt x="748191" y="473775"/>
                </a:lnTo>
                <a:lnTo>
                  <a:pt x="723712" y="444844"/>
                </a:lnTo>
                <a:lnTo>
                  <a:pt x="628753" y="440322"/>
                </a:lnTo>
                <a:lnTo>
                  <a:pt x="586854" y="482221"/>
                </a:lnTo>
                <a:lnTo>
                  <a:pt x="450377" y="568657"/>
                </a:lnTo>
                <a:lnTo>
                  <a:pt x="423081" y="659642"/>
                </a:lnTo>
                <a:lnTo>
                  <a:pt x="277505" y="718782"/>
                </a:lnTo>
                <a:lnTo>
                  <a:pt x="277505" y="668740"/>
                </a:lnTo>
                <a:lnTo>
                  <a:pt x="195618" y="664191"/>
                </a:lnTo>
                <a:lnTo>
                  <a:pt x="136478" y="623248"/>
                </a:lnTo>
                <a:lnTo>
                  <a:pt x="22747" y="668740"/>
                </a:lnTo>
                <a:lnTo>
                  <a:pt x="24682" y="657128"/>
                </a:lnTo>
                <a:lnTo>
                  <a:pt x="33977" y="650157"/>
                </a:lnTo>
                <a:lnTo>
                  <a:pt x="31808" y="614371"/>
                </a:lnTo>
                <a:lnTo>
                  <a:pt x="31845" y="614149"/>
                </a:lnTo>
                <a:lnTo>
                  <a:pt x="31637" y="611553"/>
                </a:lnTo>
                <a:lnTo>
                  <a:pt x="24767" y="498196"/>
                </a:lnTo>
                <a:lnTo>
                  <a:pt x="113732" y="400334"/>
                </a:lnTo>
                <a:lnTo>
                  <a:pt x="114819" y="386206"/>
                </a:lnTo>
                <a:lnTo>
                  <a:pt x="138211" y="361143"/>
                </a:lnTo>
                <a:lnTo>
                  <a:pt x="117413" y="352477"/>
                </a:lnTo>
                <a:lnTo>
                  <a:pt x="118281" y="341194"/>
                </a:lnTo>
                <a:lnTo>
                  <a:pt x="82658" y="330507"/>
                </a:lnTo>
                <a:lnTo>
                  <a:pt x="90534" y="288507"/>
                </a:lnTo>
                <a:lnTo>
                  <a:pt x="95535" y="277504"/>
                </a:lnTo>
                <a:lnTo>
                  <a:pt x="92550" y="277753"/>
                </a:lnTo>
                <a:lnTo>
                  <a:pt x="95570" y="261646"/>
                </a:lnTo>
                <a:lnTo>
                  <a:pt x="20926" y="253353"/>
                </a:lnTo>
                <a:lnTo>
                  <a:pt x="63690" y="218364"/>
                </a:lnTo>
                <a:lnTo>
                  <a:pt x="0" y="127379"/>
                </a:lnTo>
                <a:lnTo>
                  <a:pt x="104633" y="40943"/>
                </a:lnTo>
                <a:lnTo>
                  <a:pt x="172872" y="68239"/>
                </a:lnTo>
                <a:lnTo>
                  <a:pt x="345744" y="18197"/>
                </a:lnTo>
                <a:lnTo>
                  <a:pt x="345744" y="54591"/>
                </a:lnTo>
                <a:lnTo>
                  <a:pt x="423081" y="54591"/>
                </a:lnTo>
                <a:lnTo>
                  <a:pt x="454926" y="100083"/>
                </a:lnTo>
                <a:lnTo>
                  <a:pt x="514066" y="100083"/>
                </a:lnTo>
                <a:lnTo>
                  <a:pt x="491320" y="40943"/>
                </a:lnTo>
                <a:close/>
              </a:path>
            </a:pathLst>
          </a:cu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Forma libre: forma 77">
            <a:extLst>
              <a:ext uri="{FF2B5EF4-FFF2-40B4-BE49-F238E27FC236}">
                <a16:creationId xmlns:a16="http://schemas.microsoft.com/office/drawing/2014/main" id="{81990316-6C68-4E77-84DB-3A5024D0CBE9}"/>
              </a:ext>
            </a:extLst>
          </p:cNvPr>
          <p:cNvSpPr/>
          <p:nvPr/>
        </p:nvSpPr>
        <p:spPr>
          <a:xfrm>
            <a:off x="1047858" y="2179257"/>
            <a:ext cx="286603" cy="259308"/>
          </a:xfrm>
          <a:custGeom>
            <a:avLst/>
            <a:gdLst>
              <a:gd name="connsiteX0" fmla="*/ 0 w 286603"/>
              <a:gd name="connsiteY0" fmla="*/ 150126 h 259308"/>
              <a:gd name="connsiteX1" fmla="*/ 40943 w 286603"/>
              <a:gd name="connsiteY1" fmla="*/ 77338 h 259308"/>
              <a:gd name="connsiteX2" fmla="*/ 77337 w 286603"/>
              <a:gd name="connsiteY2" fmla="*/ 77338 h 259308"/>
              <a:gd name="connsiteX3" fmla="*/ 118280 w 286603"/>
              <a:gd name="connsiteY3" fmla="*/ 22747 h 259308"/>
              <a:gd name="connsiteX4" fmla="*/ 159224 w 286603"/>
              <a:gd name="connsiteY4" fmla="*/ 50042 h 259308"/>
              <a:gd name="connsiteX5" fmla="*/ 195618 w 286603"/>
              <a:gd name="connsiteY5" fmla="*/ 0 h 259308"/>
              <a:gd name="connsiteX6" fmla="*/ 236561 w 286603"/>
              <a:gd name="connsiteY6" fmla="*/ 63690 h 259308"/>
              <a:gd name="connsiteX7" fmla="*/ 286603 w 286603"/>
              <a:gd name="connsiteY7" fmla="*/ 45493 h 259308"/>
              <a:gd name="connsiteX8" fmla="*/ 286603 w 286603"/>
              <a:gd name="connsiteY8" fmla="*/ 118281 h 259308"/>
              <a:gd name="connsiteX9" fmla="*/ 236561 w 286603"/>
              <a:gd name="connsiteY9" fmla="*/ 131929 h 259308"/>
              <a:gd name="connsiteX10" fmla="*/ 272955 w 286603"/>
              <a:gd name="connsiteY10" fmla="*/ 181970 h 259308"/>
              <a:gd name="connsiteX11" fmla="*/ 232012 w 286603"/>
              <a:gd name="connsiteY11" fmla="*/ 195618 h 259308"/>
              <a:gd name="connsiteX12" fmla="*/ 241110 w 286603"/>
              <a:gd name="connsiteY12" fmla="*/ 241111 h 259308"/>
              <a:gd name="connsiteX13" fmla="*/ 195618 w 286603"/>
              <a:gd name="connsiteY13" fmla="*/ 259308 h 259308"/>
              <a:gd name="connsiteX14" fmla="*/ 145576 w 286603"/>
              <a:gd name="connsiteY14" fmla="*/ 200167 h 259308"/>
              <a:gd name="connsiteX15" fmla="*/ 50042 w 286603"/>
              <a:gd name="connsiteY15" fmla="*/ 195618 h 259308"/>
              <a:gd name="connsiteX16" fmla="*/ 0 w 286603"/>
              <a:gd name="connsiteY16" fmla="*/ 150126 h 259308"/>
              <a:gd name="connsiteX0" fmla="*/ 0 w 286603"/>
              <a:gd name="connsiteY0" fmla="*/ 150126 h 259308"/>
              <a:gd name="connsiteX1" fmla="*/ 40943 w 286603"/>
              <a:gd name="connsiteY1" fmla="*/ 77338 h 259308"/>
              <a:gd name="connsiteX2" fmla="*/ 77337 w 286603"/>
              <a:gd name="connsiteY2" fmla="*/ 77338 h 259308"/>
              <a:gd name="connsiteX3" fmla="*/ 118280 w 286603"/>
              <a:gd name="connsiteY3" fmla="*/ 22747 h 259308"/>
              <a:gd name="connsiteX4" fmla="*/ 159224 w 286603"/>
              <a:gd name="connsiteY4" fmla="*/ 50042 h 259308"/>
              <a:gd name="connsiteX5" fmla="*/ 195618 w 286603"/>
              <a:gd name="connsiteY5" fmla="*/ 0 h 259308"/>
              <a:gd name="connsiteX6" fmla="*/ 236561 w 286603"/>
              <a:gd name="connsiteY6" fmla="*/ 63690 h 259308"/>
              <a:gd name="connsiteX7" fmla="*/ 286603 w 286603"/>
              <a:gd name="connsiteY7" fmla="*/ 45493 h 259308"/>
              <a:gd name="connsiteX8" fmla="*/ 286603 w 286603"/>
              <a:gd name="connsiteY8" fmla="*/ 118281 h 259308"/>
              <a:gd name="connsiteX9" fmla="*/ 259308 w 286603"/>
              <a:gd name="connsiteY9" fmla="*/ 141028 h 259308"/>
              <a:gd name="connsiteX10" fmla="*/ 272955 w 286603"/>
              <a:gd name="connsiteY10" fmla="*/ 181970 h 259308"/>
              <a:gd name="connsiteX11" fmla="*/ 232012 w 286603"/>
              <a:gd name="connsiteY11" fmla="*/ 195618 h 259308"/>
              <a:gd name="connsiteX12" fmla="*/ 241110 w 286603"/>
              <a:gd name="connsiteY12" fmla="*/ 241111 h 259308"/>
              <a:gd name="connsiteX13" fmla="*/ 195618 w 286603"/>
              <a:gd name="connsiteY13" fmla="*/ 259308 h 259308"/>
              <a:gd name="connsiteX14" fmla="*/ 145576 w 286603"/>
              <a:gd name="connsiteY14" fmla="*/ 200167 h 259308"/>
              <a:gd name="connsiteX15" fmla="*/ 50042 w 286603"/>
              <a:gd name="connsiteY15" fmla="*/ 195618 h 259308"/>
              <a:gd name="connsiteX16" fmla="*/ 0 w 286603"/>
              <a:gd name="connsiteY16" fmla="*/ 150126 h 25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603" h="259308">
                <a:moveTo>
                  <a:pt x="0" y="150126"/>
                </a:moveTo>
                <a:lnTo>
                  <a:pt x="40943" y="77338"/>
                </a:lnTo>
                <a:lnTo>
                  <a:pt x="77337" y="77338"/>
                </a:lnTo>
                <a:lnTo>
                  <a:pt x="118280" y="22747"/>
                </a:lnTo>
                <a:lnTo>
                  <a:pt x="159224" y="50042"/>
                </a:lnTo>
                <a:lnTo>
                  <a:pt x="195618" y="0"/>
                </a:lnTo>
                <a:lnTo>
                  <a:pt x="236561" y="63690"/>
                </a:lnTo>
                <a:lnTo>
                  <a:pt x="286603" y="45493"/>
                </a:lnTo>
                <a:lnTo>
                  <a:pt x="286603" y="118281"/>
                </a:lnTo>
                <a:lnTo>
                  <a:pt x="259308" y="141028"/>
                </a:lnTo>
                <a:lnTo>
                  <a:pt x="272955" y="181970"/>
                </a:lnTo>
                <a:lnTo>
                  <a:pt x="232012" y="195618"/>
                </a:lnTo>
                <a:lnTo>
                  <a:pt x="241110" y="241111"/>
                </a:lnTo>
                <a:lnTo>
                  <a:pt x="195618" y="259308"/>
                </a:lnTo>
                <a:lnTo>
                  <a:pt x="145576" y="200167"/>
                </a:lnTo>
                <a:lnTo>
                  <a:pt x="50042" y="195618"/>
                </a:lnTo>
                <a:lnTo>
                  <a:pt x="0" y="15012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A7A5192-12FE-444F-8741-F17B3F6A14D9}"/>
              </a:ext>
            </a:extLst>
          </p:cNvPr>
          <p:cNvGrpSpPr/>
          <p:nvPr/>
        </p:nvGrpSpPr>
        <p:grpSpPr>
          <a:xfrm>
            <a:off x="1234196" y="2027473"/>
            <a:ext cx="158281" cy="268189"/>
            <a:chOff x="1246412" y="1960979"/>
            <a:chExt cx="158281" cy="268189"/>
          </a:xfrm>
        </p:grpSpPr>
        <p:sp>
          <p:nvSpPr>
            <p:cNvPr id="66" name="Forma libre: forma 65">
              <a:extLst>
                <a:ext uri="{FF2B5EF4-FFF2-40B4-BE49-F238E27FC236}">
                  <a16:creationId xmlns:a16="http://schemas.microsoft.com/office/drawing/2014/main" id="{7B4FC8D9-C01A-4B79-B864-E158C08EF438}"/>
                </a:ext>
              </a:extLst>
            </p:cNvPr>
            <p:cNvSpPr/>
            <p:nvPr/>
          </p:nvSpPr>
          <p:spPr>
            <a:xfrm>
              <a:off x="1246412" y="1960979"/>
              <a:ext cx="158281" cy="268189"/>
            </a:xfrm>
            <a:custGeom>
              <a:avLst/>
              <a:gdLst>
                <a:gd name="connsiteX0" fmla="*/ 79153 w 158281"/>
                <a:gd name="connsiteY0" fmla="*/ 0 h 268189"/>
                <a:gd name="connsiteX1" fmla="*/ 116207 w 158281"/>
                <a:gd name="connsiteY1" fmla="*/ 9233 h 268189"/>
                <a:gd name="connsiteX2" fmla="*/ 144556 w 158281"/>
                <a:gd name="connsiteY2" fmla="*/ 34856 h 268189"/>
                <a:gd name="connsiteX3" fmla="*/ 153004 w 158281"/>
                <a:gd name="connsiteY3" fmla="*/ 108198 h 268189"/>
                <a:gd name="connsiteX4" fmla="*/ 108837 w 158281"/>
                <a:gd name="connsiteY4" fmla="*/ 205829 h 268189"/>
                <a:gd name="connsiteX5" fmla="*/ 79129 w 158281"/>
                <a:gd name="connsiteY5" fmla="*/ 268189 h 268189"/>
                <a:gd name="connsiteX6" fmla="*/ 49601 w 158281"/>
                <a:gd name="connsiteY6" fmla="*/ 206220 h 268189"/>
                <a:gd name="connsiteX7" fmla="*/ 5262 w 158281"/>
                <a:gd name="connsiteY7" fmla="*/ 108236 h 268189"/>
                <a:gd name="connsiteX8" fmla="*/ 13835 w 158281"/>
                <a:gd name="connsiteY8" fmla="*/ 34732 h 268189"/>
                <a:gd name="connsiteX9" fmla="*/ 42160 w 158281"/>
                <a:gd name="connsiteY9" fmla="*/ 9190 h 268189"/>
                <a:gd name="connsiteX10" fmla="*/ 79153 w 158281"/>
                <a:gd name="connsiteY10" fmla="*/ 0 h 2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281" h="268189">
                  <a:moveTo>
                    <a:pt x="79153" y="0"/>
                  </a:moveTo>
                  <a:lnTo>
                    <a:pt x="116207" y="9233"/>
                  </a:lnTo>
                  <a:cubicBezTo>
                    <a:pt x="127454" y="15226"/>
                    <a:pt x="137245" y="23949"/>
                    <a:pt x="144556" y="34856"/>
                  </a:cubicBezTo>
                  <a:cubicBezTo>
                    <a:pt x="159171" y="56460"/>
                    <a:pt x="162325" y="83837"/>
                    <a:pt x="153004" y="108198"/>
                  </a:cubicBezTo>
                  <a:lnTo>
                    <a:pt x="108837" y="205829"/>
                  </a:lnTo>
                  <a:lnTo>
                    <a:pt x="79129" y="268189"/>
                  </a:lnTo>
                  <a:lnTo>
                    <a:pt x="49601" y="206220"/>
                  </a:lnTo>
                  <a:lnTo>
                    <a:pt x="5262" y="108236"/>
                  </a:lnTo>
                  <a:cubicBezTo>
                    <a:pt x="-4064" y="83806"/>
                    <a:pt x="-863" y="56360"/>
                    <a:pt x="13835" y="34732"/>
                  </a:cubicBezTo>
                  <a:cubicBezTo>
                    <a:pt x="21147" y="23856"/>
                    <a:pt x="30929" y="15160"/>
                    <a:pt x="42160" y="9190"/>
                  </a:cubicBezTo>
                  <a:lnTo>
                    <a:pt x="7915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B030802-AB25-487E-90EB-8CBCB5AB9713}"/>
                </a:ext>
              </a:extLst>
            </p:cNvPr>
            <p:cNvSpPr/>
            <p:nvPr/>
          </p:nvSpPr>
          <p:spPr>
            <a:xfrm>
              <a:off x="1290112" y="201309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CuadroTexto 80">
            <a:extLst>
              <a:ext uri="{FF2B5EF4-FFF2-40B4-BE49-F238E27FC236}">
                <a16:creationId xmlns:a16="http://schemas.microsoft.com/office/drawing/2014/main" id="{B1007BDB-733E-479C-A919-71B13EE6E8A1}"/>
              </a:ext>
            </a:extLst>
          </p:cNvPr>
          <p:cNvSpPr txBox="1"/>
          <p:nvPr/>
        </p:nvSpPr>
        <p:spPr>
          <a:xfrm>
            <a:off x="144897" y="4054582"/>
            <a:ext cx="14553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Grotesque" panose="020B0504020202020204" pitchFamily="34" charset="0"/>
              </a:rPr>
              <a:t>SORIA, ESPAÑA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81E3F9F0-C6C9-4641-9A50-489AFD87319A}"/>
              </a:ext>
            </a:extLst>
          </p:cNvPr>
          <p:cNvSpPr txBox="1"/>
          <p:nvPr/>
        </p:nvSpPr>
        <p:spPr>
          <a:xfrm>
            <a:off x="150375" y="3878378"/>
            <a:ext cx="14553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Grotesque" panose="020B0504020202020204" pitchFamily="34" charset="0"/>
              </a:rPr>
              <a:t>FUENTETOBA</a:t>
            </a:r>
          </a:p>
        </p:txBody>
      </p:sp>
      <p:pic>
        <p:nvPicPr>
          <p:cNvPr id="83" name="Picture 16" descr="España, Mapa, Iconos De Equipo imagen png - imagen transparente descarga  gratuita">
            <a:extLst>
              <a:ext uri="{FF2B5EF4-FFF2-40B4-BE49-F238E27FC236}">
                <a16:creationId xmlns:a16="http://schemas.microsoft.com/office/drawing/2014/main" id="{6458E469-C4C5-46F8-87E9-703A26017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5551">
            <a:off x="-3222439" y="5693079"/>
            <a:ext cx="3171588" cy="21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ángulo 83">
            <a:extLst>
              <a:ext uri="{FF2B5EF4-FFF2-40B4-BE49-F238E27FC236}">
                <a16:creationId xmlns:a16="http://schemas.microsoft.com/office/drawing/2014/main" id="{B6D401A9-3A75-412E-876E-E88343C43B8E}"/>
              </a:ext>
            </a:extLst>
          </p:cNvPr>
          <p:cNvSpPr/>
          <p:nvPr/>
        </p:nvSpPr>
        <p:spPr>
          <a:xfrm>
            <a:off x="249154" y="4305712"/>
            <a:ext cx="720000" cy="39971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05AACFC1-2CF1-4771-92E2-841A3F681A71}"/>
              </a:ext>
            </a:extLst>
          </p:cNvPr>
          <p:cNvSpPr/>
          <p:nvPr/>
        </p:nvSpPr>
        <p:spPr>
          <a:xfrm>
            <a:off x="1360168" y="5437461"/>
            <a:ext cx="454401" cy="364381"/>
          </a:xfrm>
          <a:prstGeom prst="roundRect">
            <a:avLst>
              <a:gd name="adj" fmla="val 5405"/>
            </a:avLst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EC74535E-C89F-48D6-A63C-008C40579EDB}"/>
              </a:ext>
            </a:extLst>
          </p:cNvPr>
          <p:cNvCxnSpPr>
            <a:cxnSpLocks/>
            <a:endCxn id="95" idx="6"/>
          </p:cNvCxnSpPr>
          <p:nvPr/>
        </p:nvCxnSpPr>
        <p:spPr>
          <a:xfrm>
            <a:off x="281256" y="5141537"/>
            <a:ext cx="2331349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Forma libre: forma 86">
            <a:extLst>
              <a:ext uri="{FF2B5EF4-FFF2-40B4-BE49-F238E27FC236}">
                <a16:creationId xmlns:a16="http://schemas.microsoft.com/office/drawing/2014/main" id="{4984A3D2-2312-4ED7-98E3-66CE699A10F7}"/>
              </a:ext>
            </a:extLst>
          </p:cNvPr>
          <p:cNvSpPr/>
          <p:nvPr/>
        </p:nvSpPr>
        <p:spPr>
          <a:xfrm>
            <a:off x="1897841" y="5529706"/>
            <a:ext cx="224016" cy="139078"/>
          </a:xfrm>
          <a:custGeom>
            <a:avLst/>
            <a:gdLst>
              <a:gd name="connsiteX0" fmla="*/ 590550 w 647700"/>
              <a:gd name="connsiteY0" fmla="*/ 57150 h 533400"/>
              <a:gd name="connsiteX1" fmla="*/ 590550 w 647700"/>
              <a:gd name="connsiteY1" fmla="*/ 133350 h 533400"/>
              <a:gd name="connsiteX2" fmla="*/ 514350 w 647700"/>
              <a:gd name="connsiteY2" fmla="*/ 133350 h 533400"/>
              <a:gd name="connsiteX3" fmla="*/ 514350 w 647700"/>
              <a:gd name="connsiteY3" fmla="*/ 57150 h 533400"/>
              <a:gd name="connsiteX4" fmla="*/ 590550 w 647700"/>
              <a:gd name="connsiteY4" fmla="*/ 57150 h 533400"/>
              <a:gd name="connsiteX5" fmla="*/ 57150 w 647700"/>
              <a:gd name="connsiteY5" fmla="*/ 400050 h 533400"/>
              <a:gd name="connsiteX6" fmla="*/ 133350 w 647700"/>
              <a:gd name="connsiteY6" fmla="*/ 400050 h 533400"/>
              <a:gd name="connsiteX7" fmla="*/ 133350 w 647700"/>
              <a:gd name="connsiteY7" fmla="*/ 476250 h 533400"/>
              <a:gd name="connsiteX8" fmla="*/ 57150 w 647700"/>
              <a:gd name="connsiteY8" fmla="*/ 476250 h 533400"/>
              <a:gd name="connsiteX9" fmla="*/ 57150 w 647700"/>
              <a:gd name="connsiteY9" fmla="*/ 400050 h 533400"/>
              <a:gd name="connsiteX10" fmla="*/ 247650 w 647700"/>
              <a:gd name="connsiteY10" fmla="*/ 57150 h 533400"/>
              <a:gd name="connsiteX11" fmla="*/ 247650 w 647700"/>
              <a:gd name="connsiteY11" fmla="*/ 133350 h 533400"/>
              <a:gd name="connsiteX12" fmla="*/ 171450 w 647700"/>
              <a:gd name="connsiteY12" fmla="*/ 133350 h 533400"/>
              <a:gd name="connsiteX13" fmla="*/ 171450 w 647700"/>
              <a:gd name="connsiteY13" fmla="*/ 57150 h 533400"/>
              <a:gd name="connsiteX14" fmla="*/ 247650 w 647700"/>
              <a:gd name="connsiteY14" fmla="*/ 57150 h 533400"/>
              <a:gd name="connsiteX15" fmla="*/ 361950 w 647700"/>
              <a:gd name="connsiteY15" fmla="*/ 57150 h 533400"/>
              <a:gd name="connsiteX16" fmla="*/ 361950 w 647700"/>
              <a:gd name="connsiteY16" fmla="*/ 133350 h 533400"/>
              <a:gd name="connsiteX17" fmla="*/ 285750 w 647700"/>
              <a:gd name="connsiteY17" fmla="*/ 133350 h 533400"/>
              <a:gd name="connsiteX18" fmla="*/ 285750 w 647700"/>
              <a:gd name="connsiteY18" fmla="*/ 57150 h 533400"/>
              <a:gd name="connsiteX19" fmla="*/ 361950 w 647700"/>
              <a:gd name="connsiteY19" fmla="*/ 57150 h 533400"/>
              <a:gd name="connsiteX20" fmla="*/ 476250 w 647700"/>
              <a:gd name="connsiteY20" fmla="*/ 247650 h 533400"/>
              <a:gd name="connsiteX21" fmla="*/ 400050 w 647700"/>
              <a:gd name="connsiteY21" fmla="*/ 247650 h 533400"/>
              <a:gd name="connsiteX22" fmla="*/ 400050 w 647700"/>
              <a:gd name="connsiteY22" fmla="*/ 171450 h 533400"/>
              <a:gd name="connsiteX23" fmla="*/ 476250 w 647700"/>
              <a:gd name="connsiteY23" fmla="*/ 171450 h 533400"/>
              <a:gd name="connsiteX24" fmla="*/ 476250 w 647700"/>
              <a:gd name="connsiteY24" fmla="*/ 247650 h 533400"/>
              <a:gd name="connsiteX25" fmla="*/ 514350 w 647700"/>
              <a:gd name="connsiteY25" fmla="*/ 247650 h 533400"/>
              <a:gd name="connsiteX26" fmla="*/ 514350 w 647700"/>
              <a:gd name="connsiteY26" fmla="*/ 171450 h 533400"/>
              <a:gd name="connsiteX27" fmla="*/ 590550 w 647700"/>
              <a:gd name="connsiteY27" fmla="*/ 171450 h 533400"/>
              <a:gd name="connsiteX28" fmla="*/ 590550 w 647700"/>
              <a:gd name="connsiteY28" fmla="*/ 247650 h 533400"/>
              <a:gd name="connsiteX29" fmla="*/ 514350 w 647700"/>
              <a:gd name="connsiteY29" fmla="*/ 247650 h 533400"/>
              <a:gd name="connsiteX30" fmla="*/ 514350 w 647700"/>
              <a:gd name="connsiteY30" fmla="*/ 361950 h 533400"/>
              <a:gd name="connsiteX31" fmla="*/ 514350 w 647700"/>
              <a:gd name="connsiteY31" fmla="*/ 285750 h 533400"/>
              <a:gd name="connsiteX32" fmla="*/ 590550 w 647700"/>
              <a:gd name="connsiteY32" fmla="*/ 285750 h 533400"/>
              <a:gd name="connsiteX33" fmla="*/ 590550 w 647700"/>
              <a:gd name="connsiteY33" fmla="*/ 361950 h 533400"/>
              <a:gd name="connsiteX34" fmla="*/ 514350 w 647700"/>
              <a:gd name="connsiteY34" fmla="*/ 361950 h 533400"/>
              <a:gd name="connsiteX35" fmla="*/ 285750 w 647700"/>
              <a:gd name="connsiteY35" fmla="*/ 400050 h 533400"/>
              <a:gd name="connsiteX36" fmla="*/ 361950 w 647700"/>
              <a:gd name="connsiteY36" fmla="*/ 400050 h 533400"/>
              <a:gd name="connsiteX37" fmla="*/ 361950 w 647700"/>
              <a:gd name="connsiteY37" fmla="*/ 476250 h 533400"/>
              <a:gd name="connsiteX38" fmla="*/ 285750 w 647700"/>
              <a:gd name="connsiteY38" fmla="*/ 476250 h 533400"/>
              <a:gd name="connsiteX39" fmla="*/ 285750 w 647700"/>
              <a:gd name="connsiteY39" fmla="*/ 400050 h 533400"/>
              <a:gd name="connsiteX40" fmla="*/ 247650 w 647700"/>
              <a:gd name="connsiteY40" fmla="*/ 400050 h 533400"/>
              <a:gd name="connsiteX41" fmla="*/ 247650 w 647700"/>
              <a:gd name="connsiteY41" fmla="*/ 476250 h 533400"/>
              <a:gd name="connsiteX42" fmla="*/ 171450 w 647700"/>
              <a:gd name="connsiteY42" fmla="*/ 476250 h 533400"/>
              <a:gd name="connsiteX43" fmla="*/ 171450 w 647700"/>
              <a:gd name="connsiteY43" fmla="*/ 400050 h 533400"/>
              <a:gd name="connsiteX44" fmla="*/ 247650 w 647700"/>
              <a:gd name="connsiteY44" fmla="*/ 400050 h 533400"/>
              <a:gd name="connsiteX45" fmla="*/ 171450 w 647700"/>
              <a:gd name="connsiteY45" fmla="*/ 285750 h 533400"/>
              <a:gd name="connsiteX46" fmla="*/ 247650 w 647700"/>
              <a:gd name="connsiteY46" fmla="*/ 285750 h 533400"/>
              <a:gd name="connsiteX47" fmla="*/ 247650 w 647700"/>
              <a:gd name="connsiteY47" fmla="*/ 361950 h 533400"/>
              <a:gd name="connsiteX48" fmla="*/ 171450 w 647700"/>
              <a:gd name="connsiteY48" fmla="*/ 361950 h 533400"/>
              <a:gd name="connsiteX49" fmla="*/ 171450 w 647700"/>
              <a:gd name="connsiteY49" fmla="*/ 285750 h 533400"/>
              <a:gd name="connsiteX50" fmla="*/ 133350 w 647700"/>
              <a:gd name="connsiteY50" fmla="*/ 285750 h 533400"/>
              <a:gd name="connsiteX51" fmla="*/ 133350 w 647700"/>
              <a:gd name="connsiteY51" fmla="*/ 361950 h 533400"/>
              <a:gd name="connsiteX52" fmla="*/ 57150 w 647700"/>
              <a:gd name="connsiteY52" fmla="*/ 361950 h 533400"/>
              <a:gd name="connsiteX53" fmla="*/ 57150 w 647700"/>
              <a:gd name="connsiteY53" fmla="*/ 285750 h 533400"/>
              <a:gd name="connsiteX54" fmla="*/ 133350 w 647700"/>
              <a:gd name="connsiteY54" fmla="*/ 285750 h 533400"/>
              <a:gd name="connsiteX55" fmla="*/ 133350 w 647700"/>
              <a:gd name="connsiteY55" fmla="*/ 171450 h 533400"/>
              <a:gd name="connsiteX56" fmla="*/ 133350 w 647700"/>
              <a:gd name="connsiteY56" fmla="*/ 247650 h 533400"/>
              <a:gd name="connsiteX57" fmla="*/ 57150 w 647700"/>
              <a:gd name="connsiteY57" fmla="*/ 247650 h 533400"/>
              <a:gd name="connsiteX58" fmla="*/ 57150 w 647700"/>
              <a:gd name="connsiteY58" fmla="*/ 171450 h 533400"/>
              <a:gd name="connsiteX59" fmla="*/ 133350 w 647700"/>
              <a:gd name="connsiteY59" fmla="*/ 171450 h 533400"/>
              <a:gd name="connsiteX60" fmla="*/ 247650 w 647700"/>
              <a:gd name="connsiteY60" fmla="*/ 247650 h 533400"/>
              <a:gd name="connsiteX61" fmla="*/ 171450 w 647700"/>
              <a:gd name="connsiteY61" fmla="*/ 247650 h 533400"/>
              <a:gd name="connsiteX62" fmla="*/ 171450 w 647700"/>
              <a:gd name="connsiteY62" fmla="*/ 171450 h 533400"/>
              <a:gd name="connsiteX63" fmla="*/ 247650 w 647700"/>
              <a:gd name="connsiteY63" fmla="*/ 171450 h 533400"/>
              <a:gd name="connsiteX64" fmla="*/ 247650 w 647700"/>
              <a:gd name="connsiteY64" fmla="*/ 247650 h 533400"/>
              <a:gd name="connsiteX65" fmla="*/ 285750 w 647700"/>
              <a:gd name="connsiteY65" fmla="*/ 247650 h 533400"/>
              <a:gd name="connsiteX66" fmla="*/ 285750 w 647700"/>
              <a:gd name="connsiteY66" fmla="*/ 171450 h 533400"/>
              <a:gd name="connsiteX67" fmla="*/ 361950 w 647700"/>
              <a:gd name="connsiteY67" fmla="*/ 171450 h 533400"/>
              <a:gd name="connsiteX68" fmla="*/ 361950 w 647700"/>
              <a:gd name="connsiteY68" fmla="*/ 247650 h 533400"/>
              <a:gd name="connsiteX69" fmla="*/ 285750 w 647700"/>
              <a:gd name="connsiteY69" fmla="*/ 247650 h 533400"/>
              <a:gd name="connsiteX70" fmla="*/ 361950 w 647700"/>
              <a:gd name="connsiteY70" fmla="*/ 361950 h 533400"/>
              <a:gd name="connsiteX71" fmla="*/ 285750 w 647700"/>
              <a:gd name="connsiteY71" fmla="*/ 361950 h 533400"/>
              <a:gd name="connsiteX72" fmla="*/ 285750 w 647700"/>
              <a:gd name="connsiteY72" fmla="*/ 285750 h 533400"/>
              <a:gd name="connsiteX73" fmla="*/ 361950 w 647700"/>
              <a:gd name="connsiteY73" fmla="*/ 285750 h 533400"/>
              <a:gd name="connsiteX74" fmla="*/ 361950 w 647700"/>
              <a:gd name="connsiteY74" fmla="*/ 361950 h 533400"/>
              <a:gd name="connsiteX75" fmla="*/ 400050 w 647700"/>
              <a:gd name="connsiteY75" fmla="*/ 361950 h 533400"/>
              <a:gd name="connsiteX76" fmla="*/ 400050 w 647700"/>
              <a:gd name="connsiteY76" fmla="*/ 285750 h 533400"/>
              <a:gd name="connsiteX77" fmla="*/ 476250 w 647700"/>
              <a:gd name="connsiteY77" fmla="*/ 285750 h 533400"/>
              <a:gd name="connsiteX78" fmla="*/ 476250 w 647700"/>
              <a:gd name="connsiteY78" fmla="*/ 361950 h 533400"/>
              <a:gd name="connsiteX79" fmla="*/ 400050 w 647700"/>
              <a:gd name="connsiteY79" fmla="*/ 361950 h 533400"/>
              <a:gd name="connsiteX80" fmla="*/ 476250 w 647700"/>
              <a:gd name="connsiteY80" fmla="*/ 57150 h 533400"/>
              <a:gd name="connsiteX81" fmla="*/ 476250 w 647700"/>
              <a:gd name="connsiteY81" fmla="*/ 133350 h 533400"/>
              <a:gd name="connsiteX82" fmla="*/ 400050 w 647700"/>
              <a:gd name="connsiteY82" fmla="*/ 133350 h 533400"/>
              <a:gd name="connsiteX83" fmla="*/ 400050 w 647700"/>
              <a:gd name="connsiteY83" fmla="*/ 57150 h 533400"/>
              <a:gd name="connsiteX84" fmla="*/ 476250 w 647700"/>
              <a:gd name="connsiteY84" fmla="*/ 57150 h 533400"/>
              <a:gd name="connsiteX85" fmla="*/ 0 w 647700"/>
              <a:gd name="connsiteY85" fmla="*/ 0 h 533400"/>
              <a:gd name="connsiteX86" fmla="*/ 0 w 647700"/>
              <a:gd name="connsiteY86" fmla="*/ 533400 h 533400"/>
              <a:gd name="connsiteX87" fmla="*/ 647700 w 647700"/>
              <a:gd name="connsiteY87" fmla="*/ 533400 h 533400"/>
              <a:gd name="connsiteX88" fmla="*/ 647700 w 647700"/>
              <a:gd name="connsiteY88" fmla="*/ 0 h 533400"/>
              <a:gd name="connsiteX89" fmla="*/ 0 w 647700"/>
              <a:gd name="connsiteY89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47700" h="533400">
                <a:moveTo>
                  <a:pt x="590550" y="57150"/>
                </a:moveTo>
                <a:lnTo>
                  <a:pt x="590550" y="133350"/>
                </a:lnTo>
                <a:lnTo>
                  <a:pt x="514350" y="133350"/>
                </a:lnTo>
                <a:lnTo>
                  <a:pt x="514350" y="57150"/>
                </a:lnTo>
                <a:lnTo>
                  <a:pt x="590550" y="57150"/>
                </a:lnTo>
                <a:close/>
                <a:moveTo>
                  <a:pt x="57150" y="400050"/>
                </a:moveTo>
                <a:lnTo>
                  <a:pt x="133350" y="400050"/>
                </a:lnTo>
                <a:lnTo>
                  <a:pt x="133350" y="476250"/>
                </a:lnTo>
                <a:lnTo>
                  <a:pt x="57150" y="476250"/>
                </a:lnTo>
                <a:lnTo>
                  <a:pt x="57150" y="400050"/>
                </a:lnTo>
                <a:close/>
                <a:moveTo>
                  <a:pt x="247650" y="57150"/>
                </a:moveTo>
                <a:lnTo>
                  <a:pt x="247650" y="133350"/>
                </a:lnTo>
                <a:lnTo>
                  <a:pt x="171450" y="133350"/>
                </a:lnTo>
                <a:lnTo>
                  <a:pt x="171450" y="57150"/>
                </a:lnTo>
                <a:lnTo>
                  <a:pt x="247650" y="57150"/>
                </a:lnTo>
                <a:close/>
                <a:moveTo>
                  <a:pt x="361950" y="57150"/>
                </a:moveTo>
                <a:lnTo>
                  <a:pt x="361950" y="133350"/>
                </a:lnTo>
                <a:lnTo>
                  <a:pt x="285750" y="133350"/>
                </a:lnTo>
                <a:lnTo>
                  <a:pt x="285750" y="57150"/>
                </a:lnTo>
                <a:lnTo>
                  <a:pt x="361950" y="57150"/>
                </a:lnTo>
                <a:close/>
                <a:moveTo>
                  <a:pt x="476250" y="247650"/>
                </a:moveTo>
                <a:lnTo>
                  <a:pt x="400050" y="247650"/>
                </a:lnTo>
                <a:lnTo>
                  <a:pt x="400050" y="171450"/>
                </a:lnTo>
                <a:lnTo>
                  <a:pt x="476250" y="171450"/>
                </a:lnTo>
                <a:lnTo>
                  <a:pt x="476250" y="247650"/>
                </a:lnTo>
                <a:close/>
                <a:moveTo>
                  <a:pt x="514350" y="247650"/>
                </a:moveTo>
                <a:lnTo>
                  <a:pt x="514350" y="171450"/>
                </a:lnTo>
                <a:lnTo>
                  <a:pt x="590550" y="171450"/>
                </a:lnTo>
                <a:lnTo>
                  <a:pt x="590550" y="247650"/>
                </a:lnTo>
                <a:lnTo>
                  <a:pt x="514350" y="247650"/>
                </a:lnTo>
                <a:close/>
                <a:moveTo>
                  <a:pt x="514350" y="361950"/>
                </a:moveTo>
                <a:lnTo>
                  <a:pt x="514350" y="285750"/>
                </a:lnTo>
                <a:lnTo>
                  <a:pt x="590550" y="285750"/>
                </a:lnTo>
                <a:lnTo>
                  <a:pt x="590550" y="361950"/>
                </a:lnTo>
                <a:lnTo>
                  <a:pt x="514350" y="361950"/>
                </a:lnTo>
                <a:close/>
                <a:moveTo>
                  <a:pt x="285750" y="400050"/>
                </a:moveTo>
                <a:lnTo>
                  <a:pt x="361950" y="400050"/>
                </a:lnTo>
                <a:lnTo>
                  <a:pt x="361950" y="476250"/>
                </a:lnTo>
                <a:lnTo>
                  <a:pt x="285750" y="476250"/>
                </a:lnTo>
                <a:lnTo>
                  <a:pt x="285750" y="400050"/>
                </a:lnTo>
                <a:close/>
                <a:moveTo>
                  <a:pt x="247650" y="400050"/>
                </a:moveTo>
                <a:lnTo>
                  <a:pt x="247650" y="476250"/>
                </a:lnTo>
                <a:lnTo>
                  <a:pt x="171450" y="476250"/>
                </a:lnTo>
                <a:lnTo>
                  <a:pt x="171450" y="400050"/>
                </a:lnTo>
                <a:lnTo>
                  <a:pt x="247650" y="400050"/>
                </a:lnTo>
                <a:close/>
                <a:moveTo>
                  <a:pt x="171450" y="285750"/>
                </a:moveTo>
                <a:lnTo>
                  <a:pt x="247650" y="285750"/>
                </a:lnTo>
                <a:lnTo>
                  <a:pt x="247650" y="361950"/>
                </a:lnTo>
                <a:lnTo>
                  <a:pt x="171450" y="361950"/>
                </a:lnTo>
                <a:lnTo>
                  <a:pt x="171450" y="285750"/>
                </a:lnTo>
                <a:close/>
                <a:moveTo>
                  <a:pt x="133350" y="285750"/>
                </a:moveTo>
                <a:lnTo>
                  <a:pt x="133350" y="361950"/>
                </a:lnTo>
                <a:lnTo>
                  <a:pt x="57150" y="361950"/>
                </a:lnTo>
                <a:lnTo>
                  <a:pt x="57150" y="285750"/>
                </a:lnTo>
                <a:lnTo>
                  <a:pt x="133350" y="285750"/>
                </a:lnTo>
                <a:close/>
                <a:moveTo>
                  <a:pt x="133350" y="171450"/>
                </a:moveTo>
                <a:lnTo>
                  <a:pt x="133350" y="247650"/>
                </a:lnTo>
                <a:lnTo>
                  <a:pt x="57150" y="247650"/>
                </a:lnTo>
                <a:lnTo>
                  <a:pt x="57150" y="171450"/>
                </a:lnTo>
                <a:lnTo>
                  <a:pt x="133350" y="171450"/>
                </a:lnTo>
                <a:close/>
                <a:moveTo>
                  <a:pt x="247650" y="247650"/>
                </a:moveTo>
                <a:lnTo>
                  <a:pt x="171450" y="247650"/>
                </a:lnTo>
                <a:lnTo>
                  <a:pt x="171450" y="171450"/>
                </a:lnTo>
                <a:lnTo>
                  <a:pt x="247650" y="171450"/>
                </a:lnTo>
                <a:lnTo>
                  <a:pt x="247650" y="247650"/>
                </a:lnTo>
                <a:close/>
                <a:moveTo>
                  <a:pt x="285750" y="247650"/>
                </a:moveTo>
                <a:lnTo>
                  <a:pt x="285750" y="171450"/>
                </a:lnTo>
                <a:lnTo>
                  <a:pt x="361950" y="171450"/>
                </a:lnTo>
                <a:lnTo>
                  <a:pt x="361950" y="247650"/>
                </a:lnTo>
                <a:lnTo>
                  <a:pt x="285750" y="247650"/>
                </a:lnTo>
                <a:close/>
                <a:moveTo>
                  <a:pt x="361950" y="361950"/>
                </a:moveTo>
                <a:lnTo>
                  <a:pt x="285750" y="361950"/>
                </a:lnTo>
                <a:lnTo>
                  <a:pt x="285750" y="285750"/>
                </a:lnTo>
                <a:lnTo>
                  <a:pt x="361950" y="285750"/>
                </a:lnTo>
                <a:lnTo>
                  <a:pt x="361950" y="361950"/>
                </a:lnTo>
                <a:close/>
                <a:moveTo>
                  <a:pt x="400050" y="361950"/>
                </a:moveTo>
                <a:lnTo>
                  <a:pt x="400050" y="285750"/>
                </a:lnTo>
                <a:lnTo>
                  <a:pt x="476250" y="285750"/>
                </a:lnTo>
                <a:lnTo>
                  <a:pt x="476250" y="361950"/>
                </a:lnTo>
                <a:lnTo>
                  <a:pt x="400050" y="361950"/>
                </a:lnTo>
                <a:close/>
                <a:moveTo>
                  <a:pt x="476250" y="57150"/>
                </a:moveTo>
                <a:lnTo>
                  <a:pt x="476250" y="133350"/>
                </a:lnTo>
                <a:lnTo>
                  <a:pt x="400050" y="133350"/>
                </a:lnTo>
                <a:lnTo>
                  <a:pt x="400050" y="57150"/>
                </a:lnTo>
                <a:lnTo>
                  <a:pt x="476250" y="57150"/>
                </a:lnTo>
                <a:close/>
                <a:moveTo>
                  <a:pt x="0" y="0"/>
                </a:moveTo>
                <a:lnTo>
                  <a:pt x="0" y="533400"/>
                </a:lnTo>
                <a:lnTo>
                  <a:pt x="647700" y="533400"/>
                </a:lnTo>
                <a:lnTo>
                  <a:pt x="6477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orma libre: forma 87">
            <a:extLst>
              <a:ext uri="{FF2B5EF4-FFF2-40B4-BE49-F238E27FC236}">
                <a16:creationId xmlns:a16="http://schemas.microsoft.com/office/drawing/2014/main" id="{FEC274D6-A4D2-42CB-8787-D7D0E542EA72}"/>
              </a:ext>
            </a:extLst>
          </p:cNvPr>
          <p:cNvSpPr/>
          <p:nvPr/>
        </p:nvSpPr>
        <p:spPr>
          <a:xfrm>
            <a:off x="1897841" y="5496225"/>
            <a:ext cx="224016" cy="19868"/>
          </a:xfrm>
          <a:custGeom>
            <a:avLst/>
            <a:gdLst>
              <a:gd name="connsiteX0" fmla="*/ 0 w 647700"/>
              <a:gd name="connsiteY0" fmla="*/ 0 h 76200"/>
              <a:gd name="connsiteX1" fmla="*/ 647700 w 647700"/>
              <a:gd name="connsiteY1" fmla="*/ 0 h 76200"/>
              <a:gd name="connsiteX2" fmla="*/ 647700 w 647700"/>
              <a:gd name="connsiteY2" fmla="*/ 76200 h 76200"/>
              <a:gd name="connsiteX3" fmla="*/ 0 w 64770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700" h="76200">
                <a:moveTo>
                  <a:pt x="0" y="0"/>
                </a:moveTo>
                <a:lnTo>
                  <a:pt x="647700" y="0"/>
                </a:lnTo>
                <a:lnTo>
                  <a:pt x="647700" y="76200"/>
                </a:lnTo>
                <a:lnTo>
                  <a:pt x="0" y="7620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orma libre: forma 88">
            <a:extLst>
              <a:ext uri="{FF2B5EF4-FFF2-40B4-BE49-F238E27FC236}">
                <a16:creationId xmlns:a16="http://schemas.microsoft.com/office/drawing/2014/main" id="{2B93C848-AF2C-45D1-9B86-CB552FFBE2DB}"/>
              </a:ext>
            </a:extLst>
          </p:cNvPr>
          <p:cNvSpPr/>
          <p:nvPr/>
        </p:nvSpPr>
        <p:spPr>
          <a:xfrm>
            <a:off x="1596279" y="5478645"/>
            <a:ext cx="76307" cy="114004"/>
          </a:xfrm>
          <a:custGeom>
            <a:avLst/>
            <a:gdLst>
              <a:gd name="connsiteX0" fmla="*/ 90436 w 180821"/>
              <a:gd name="connsiteY0" fmla="*/ 126622 h 275543"/>
              <a:gd name="connsiteX1" fmla="*/ 53421 w 180821"/>
              <a:gd name="connsiteY1" fmla="*/ 87886 h 275543"/>
              <a:gd name="connsiteX2" fmla="*/ 91297 w 180821"/>
              <a:gd name="connsiteY2" fmla="*/ 50010 h 275543"/>
              <a:gd name="connsiteX3" fmla="*/ 129173 w 180821"/>
              <a:gd name="connsiteY3" fmla="*/ 87886 h 275543"/>
              <a:gd name="connsiteX4" fmla="*/ 117982 w 180821"/>
              <a:gd name="connsiteY4" fmla="*/ 114571 h 275543"/>
              <a:gd name="connsiteX5" fmla="*/ 90436 w 180821"/>
              <a:gd name="connsiteY5" fmla="*/ 126622 h 275543"/>
              <a:gd name="connsiteX6" fmla="*/ 53421 w 180821"/>
              <a:gd name="connsiteY6" fmla="*/ 6969 h 275543"/>
              <a:gd name="connsiteX7" fmla="*/ 10380 w 180821"/>
              <a:gd name="connsiteY7" fmla="*/ 45706 h 275543"/>
              <a:gd name="connsiteX8" fmla="*/ 6076 w 180821"/>
              <a:gd name="connsiteY8" fmla="*/ 119736 h 275543"/>
              <a:gd name="connsiteX9" fmla="*/ 47395 w 180821"/>
              <a:gd name="connsiteY9" fmla="*/ 209261 h 275543"/>
              <a:gd name="connsiteX10" fmla="*/ 74941 w 180821"/>
              <a:gd name="connsiteY10" fmla="*/ 266074 h 275543"/>
              <a:gd name="connsiteX11" fmla="*/ 90436 w 180821"/>
              <a:gd name="connsiteY11" fmla="*/ 275543 h 275543"/>
              <a:gd name="connsiteX12" fmla="*/ 105931 w 180821"/>
              <a:gd name="connsiteY12" fmla="*/ 266074 h 275543"/>
              <a:gd name="connsiteX13" fmla="*/ 133477 w 180821"/>
              <a:gd name="connsiteY13" fmla="*/ 209261 h 275543"/>
              <a:gd name="connsiteX14" fmla="*/ 174796 w 180821"/>
              <a:gd name="connsiteY14" fmla="*/ 120596 h 275543"/>
              <a:gd name="connsiteX15" fmla="*/ 180822 w 180821"/>
              <a:gd name="connsiteY15" fmla="*/ 87886 h 275543"/>
              <a:gd name="connsiteX16" fmla="*/ 53421 w 180821"/>
              <a:gd name="connsiteY16" fmla="*/ 6969 h 27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0821" h="275543">
                <a:moveTo>
                  <a:pt x="90436" y="126622"/>
                </a:moveTo>
                <a:cubicBezTo>
                  <a:pt x="69776" y="126622"/>
                  <a:pt x="52560" y="109406"/>
                  <a:pt x="53421" y="87886"/>
                </a:cubicBezTo>
                <a:cubicBezTo>
                  <a:pt x="53421" y="67226"/>
                  <a:pt x="70637" y="50010"/>
                  <a:pt x="91297" y="50010"/>
                </a:cubicBezTo>
                <a:cubicBezTo>
                  <a:pt x="111956" y="50010"/>
                  <a:pt x="129173" y="67226"/>
                  <a:pt x="129173" y="87886"/>
                </a:cubicBezTo>
                <a:cubicBezTo>
                  <a:pt x="129173" y="98215"/>
                  <a:pt x="124869" y="107684"/>
                  <a:pt x="117982" y="114571"/>
                </a:cubicBezTo>
                <a:cubicBezTo>
                  <a:pt x="110235" y="122318"/>
                  <a:pt x="100766" y="126622"/>
                  <a:pt x="90436" y="126622"/>
                </a:cubicBezTo>
                <a:close/>
                <a:moveTo>
                  <a:pt x="53421" y="6969"/>
                </a:moveTo>
                <a:cubicBezTo>
                  <a:pt x="34483" y="13855"/>
                  <a:pt x="19849" y="28489"/>
                  <a:pt x="10380" y="45706"/>
                </a:cubicBezTo>
                <a:cubicBezTo>
                  <a:pt x="-1671" y="68948"/>
                  <a:pt x="-3393" y="95633"/>
                  <a:pt x="6076" y="119736"/>
                </a:cubicBezTo>
                <a:lnTo>
                  <a:pt x="47395" y="209261"/>
                </a:lnTo>
                <a:lnTo>
                  <a:pt x="74941" y="266074"/>
                </a:lnTo>
                <a:cubicBezTo>
                  <a:pt x="77524" y="272100"/>
                  <a:pt x="83549" y="275543"/>
                  <a:pt x="90436" y="275543"/>
                </a:cubicBezTo>
                <a:cubicBezTo>
                  <a:pt x="97322" y="275543"/>
                  <a:pt x="103348" y="272100"/>
                  <a:pt x="105931" y="266074"/>
                </a:cubicBezTo>
                <a:lnTo>
                  <a:pt x="133477" y="209261"/>
                </a:lnTo>
                <a:lnTo>
                  <a:pt x="174796" y="120596"/>
                </a:lnTo>
                <a:cubicBezTo>
                  <a:pt x="179100" y="110267"/>
                  <a:pt x="180822" y="99076"/>
                  <a:pt x="180822" y="87886"/>
                </a:cubicBezTo>
                <a:cubicBezTo>
                  <a:pt x="180822" y="27628"/>
                  <a:pt x="118843" y="-17995"/>
                  <a:pt x="53421" y="6969"/>
                </a:cubicBezTo>
                <a:close/>
              </a:path>
            </a:pathLst>
          </a:custGeom>
          <a:solidFill>
            <a:schemeClr val="accent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orma libre: forma 89">
            <a:extLst>
              <a:ext uri="{FF2B5EF4-FFF2-40B4-BE49-F238E27FC236}">
                <a16:creationId xmlns:a16="http://schemas.microsoft.com/office/drawing/2014/main" id="{1D7F22E2-CC0C-4174-94E8-07A7F49AB643}"/>
              </a:ext>
            </a:extLst>
          </p:cNvPr>
          <p:cNvSpPr/>
          <p:nvPr/>
        </p:nvSpPr>
        <p:spPr>
          <a:xfrm>
            <a:off x="1452505" y="5547286"/>
            <a:ext cx="239475" cy="139078"/>
          </a:xfrm>
          <a:custGeom>
            <a:avLst/>
            <a:gdLst>
              <a:gd name="connsiteX0" fmla="*/ 327110 w 688652"/>
              <a:gd name="connsiteY0" fmla="*/ 415774 h 482056"/>
              <a:gd name="connsiteX1" fmla="*/ 189379 w 688652"/>
              <a:gd name="connsiteY1" fmla="*/ 346909 h 482056"/>
              <a:gd name="connsiteX2" fmla="*/ 189379 w 688652"/>
              <a:gd name="connsiteY2" fmla="*/ 66283 h 482056"/>
              <a:gd name="connsiteX3" fmla="*/ 327110 w 688652"/>
              <a:gd name="connsiteY3" fmla="*/ 135148 h 482056"/>
              <a:gd name="connsiteX4" fmla="*/ 327110 w 688652"/>
              <a:gd name="connsiteY4" fmla="*/ 415774 h 482056"/>
              <a:gd name="connsiteX5" fmla="*/ 154947 w 688652"/>
              <a:gd name="connsiteY5" fmla="*/ 346909 h 482056"/>
              <a:gd name="connsiteX6" fmla="*/ 51649 w 688652"/>
              <a:gd name="connsiteY6" fmla="*/ 398558 h 482056"/>
              <a:gd name="connsiteX7" fmla="*/ 51649 w 688652"/>
              <a:gd name="connsiteY7" fmla="*/ 117932 h 482056"/>
              <a:gd name="connsiteX8" fmla="*/ 154947 w 688652"/>
              <a:gd name="connsiteY8" fmla="*/ 66283 h 482056"/>
              <a:gd name="connsiteX9" fmla="*/ 154947 w 688652"/>
              <a:gd name="connsiteY9" fmla="*/ 346909 h 482056"/>
              <a:gd name="connsiteX10" fmla="*/ 631839 w 688652"/>
              <a:gd name="connsiteY10" fmla="*/ 57675 h 482056"/>
              <a:gd name="connsiteX11" fmla="*/ 631839 w 688652"/>
              <a:gd name="connsiteY11" fmla="*/ 57675 h 482056"/>
              <a:gd name="connsiteX12" fmla="*/ 610318 w 688652"/>
              <a:gd name="connsiteY12" fmla="*/ 104159 h 482056"/>
              <a:gd name="connsiteX13" fmla="*/ 637004 w 688652"/>
              <a:gd name="connsiteY13" fmla="*/ 117932 h 482056"/>
              <a:gd name="connsiteX14" fmla="*/ 637004 w 688652"/>
              <a:gd name="connsiteY14" fmla="*/ 398558 h 482056"/>
              <a:gd name="connsiteX15" fmla="*/ 533706 w 688652"/>
              <a:gd name="connsiteY15" fmla="*/ 346909 h 482056"/>
              <a:gd name="connsiteX16" fmla="*/ 533706 w 688652"/>
              <a:gd name="connsiteY16" fmla="*/ 232420 h 482056"/>
              <a:gd name="connsiteX17" fmla="*/ 499273 w 688652"/>
              <a:gd name="connsiteY17" fmla="*/ 232420 h 482056"/>
              <a:gd name="connsiteX18" fmla="*/ 499273 w 688652"/>
              <a:gd name="connsiteY18" fmla="*/ 346909 h 482056"/>
              <a:gd name="connsiteX19" fmla="*/ 361543 w 688652"/>
              <a:gd name="connsiteY19" fmla="*/ 415774 h 482056"/>
              <a:gd name="connsiteX20" fmla="*/ 361543 w 688652"/>
              <a:gd name="connsiteY20" fmla="*/ 135148 h 482056"/>
              <a:gd name="connsiteX21" fmla="*/ 422660 w 688652"/>
              <a:gd name="connsiteY21" fmla="*/ 104159 h 482056"/>
              <a:gd name="connsiteX22" fmla="*/ 401140 w 688652"/>
              <a:gd name="connsiteY22" fmla="*/ 57675 h 482056"/>
              <a:gd name="connsiteX23" fmla="*/ 344326 w 688652"/>
              <a:gd name="connsiteY23" fmla="*/ 86082 h 482056"/>
              <a:gd name="connsiteX24" fmla="*/ 172163 w 688652"/>
              <a:gd name="connsiteY24" fmla="*/ 0 h 482056"/>
              <a:gd name="connsiteX25" fmla="*/ 0 w 688652"/>
              <a:gd name="connsiteY25" fmla="*/ 86082 h 482056"/>
              <a:gd name="connsiteX26" fmla="*/ 0 w 688652"/>
              <a:gd name="connsiteY26" fmla="*/ 482057 h 482056"/>
              <a:gd name="connsiteX27" fmla="*/ 172163 w 688652"/>
              <a:gd name="connsiteY27" fmla="*/ 395975 h 482056"/>
              <a:gd name="connsiteX28" fmla="*/ 344326 w 688652"/>
              <a:gd name="connsiteY28" fmla="*/ 482057 h 482056"/>
              <a:gd name="connsiteX29" fmla="*/ 516489 w 688652"/>
              <a:gd name="connsiteY29" fmla="*/ 395975 h 482056"/>
              <a:gd name="connsiteX30" fmla="*/ 688653 w 688652"/>
              <a:gd name="connsiteY30" fmla="*/ 482057 h 482056"/>
              <a:gd name="connsiteX31" fmla="*/ 688653 w 688652"/>
              <a:gd name="connsiteY31" fmla="*/ 86082 h 482056"/>
              <a:gd name="connsiteX32" fmla="*/ 631839 w 688652"/>
              <a:gd name="connsiteY32" fmla="*/ 57675 h 48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8652" h="482056">
                <a:moveTo>
                  <a:pt x="327110" y="415774"/>
                </a:moveTo>
                <a:lnTo>
                  <a:pt x="189379" y="346909"/>
                </a:lnTo>
                <a:lnTo>
                  <a:pt x="189379" y="66283"/>
                </a:lnTo>
                <a:lnTo>
                  <a:pt x="327110" y="135148"/>
                </a:lnTo>
                <a:lnTo>
                  <a:pt x="327110" y="415774"/>
                </a:lnTo>
                <a:close/>
                <a:moveTo>
                  <a:pt x="154947" y="346909"/>
                </a:moveTo>
                <a:lnTo>
                  <a:pt x="51649" y="398558"/>
                </a:lnTo>
                <a:lnTo>
                  <a:pt x="51649" y="117932"/>
                </a:lnTo>
                <a:lnTo>
                  <a:pt x="154947" y="66283"/>
                </a:lnTo>
                <a:lnTo>
                  <a:pt x="154947" y="346909"/>
                </a:lnTo>
                <a:close/>
                <a:moveTo>
                  <a:pt x="631839" y="57675"/>
                </a:moveTo>
                <a:lnTo>
                  <a:pt x="631839" y="57675"/>
                </a:lnTo>
                <a:lnTo>
                  <a:pt x="610318" y="104159"/>
                </a:lnTo>
                <a:lnTo>
                  <a:pt x="637004" y="117932"/>
                </a:lnTo>
                <a:lnTo>
                  <a:pt x="637004" y="398558"/>
                </a:lnTo>
                <a:lnTo>
                  <a:pt x="533706" y="346909"/>
                </a:lnTo>
                <a:lnTo>
                  <a:pt x="533706" y="232420"/>
                </a:lnTo>
                <a:lnTo>
                  <a:pt x="499273" y="232420"/>
                </a:lnTo>
                <a:lnTo>
                  <a:pt x="499273" y="346909"/>
                </a:lnTo>
                <a:lnTo>
                  <a:pt x="361543" y="415774"/>
                </a:lnTo>
                <a:lnTo>
                  <a:pt x="361543" y="135148"/>
                </a:lnTo>
                <a:lnTo>
                  <a:pt x="422660" y="104159"/>
                </a:lnTo>
                <a:lnTo>
                  <a:pt x="401140" y="57675"/>
                </a:lnTo>
                <a:lnTo>
                  <a:pt x="344326" y="86082"/>
                </a:lnTo>
                <a:lnTo>
                  <a:pt x="172163" y="0"/>
                </a:lnTo>
                <a:lnTo>
                  <a:pt x="0" y="86082"/>
                </a:lnTo>
                <a:lnTo>
                  <a:pt x="0" y="482057"/>
                </a:lnTo>
                <a:lnTo>
                  <a:pt x="172163" y="395975"/>
                </a:lnTo>
                <a:lnTo>
                  <a:pt x="344326" y="482057"/>
                </a:lnTo>
                <a:lnTo>
                  <a:pt x="516489" y="395975"/>
                </a:lnTo>
                <a:lnTo>
                  <a:pt x="688653" y="482057"/>
                </a:lnTo>
                <a:lnTo>
                  <a:pt x="688653" y="86082"/>
                </a:lnTo>
                <a:lnTo>
                  <a:pt x="631839" y="57675"/>
                </a:lnTo>
                <a:close/>
              </a:path>
            </a:pathLst>
          </a:custGeom>
          <a:solidFill>
            <a:schemeClr val="accent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1" name="Forma libre: forma 90">
            <a:extLst>
              <a:ext uri="{FF2B5EF4-FFF2-40B4-BE49-F238E27FC236}">
                <a16:creationId xmlns:a16="http://schemas.microsoft.com/office/drawing/2014/main" id="{C58D850F-D1A2-4408-91C0-7D77BA427727}"/>
              </a:ext>
            </a:extLst>
          </p:cNvPr>
          <p:cNvSpPr/>
          <p:nvPr/>
        </p:nvSpPr>
        <p:spPr>
          <a:xfrm>
            <a:off x="2327717" y="5487348"/>
            <a:ext cx="173314" cy="152930"/>
          </a:xfrm>
          <a:custGeom>
            <a:avLst/>
            <a:gdLst>
              <a:gd name="connsiteX0" fmla="*/ 323850 w 476250"/>
              <a:gd name="connsiteY0" fmla="*/ 66675 h 428625"/>
              <a:gd name="connsiteX1" fmla="*/ 476250 w 476250"/>
              <a:gd name="connsiteY1" fmla="*/ 66675 h 428625"/>
              <a:gd name="connsiteX2" fmla="*/ 476250 w 476250"/>
              <a:gd name="connsiteY2" fmla="*/ 38100 h 428625"/>
              <a:gd name="connsiteX3" fmla="*/ 438150 w 476250"/>
              <a:gd name="connsiteY3" fmla="*/ 0 h 428625"/>
              <a:gd name="connsiteX4" fmla="*/ 38100 w 476250"/>
              <a:gd name="connsiteY4" fmla="*/ 0 h 428625"/>
              <a:gd name="connsiteX5" fmla="*/ 0 w 476250"/>
              <a:gd name="connsiteY5" fmla="*/ 38100 h 428625"/>
              <a:gd name="connsiteX6" fmla="*/ 0 w 476250"/>
              <a:gd name="connsiteY6" fmla="*/ 295275 h 428625"/>
              <a:gd name="connsiteX7" fmla="*/ 38100 w 476250"/>
              <a:gd name="connsiteY7" fmla="*/ 333375 h 428625"/>
              <a:gd name="connsiteX8" fmla="*/ 95250 w 476250"/>
              <a:gd name="connsiteY8" fmla="*/ 333375 h 428625"/>
              <a:gd name="connsiteX9" fmla="*/ 95250 w 476250"/>
              <a:gd name="connsiteY9" fmla="*/ 428625 h 428625"/>
              <a:gd name="connsiteX10" fmla="*/ 190500 w 476250"/>
              <a:gd name="connsiteY10" fmla="*/ 333375 h 428625"/>
              <a:gd name="connsiteX11" fmla="*/ 247650 w 476250"/>
              <a:gd name="connsiteY11" fmla="*/ 333375 h 428625"/>
              <a:gd name="connsiteX12" fmla="*/ 247650 w 476250"/>
              <a:gd name="connsiteY12" fmla="*/ 142875 h 428625"/>
              <a:gd name="connsiteX13" fmla="*/ 323850 w 476250"/>
              <a:gd name="connsiteY13" fmla="*/ 6667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6250" h="428625">
                <a:moveTo>
                  <a:pt x="323850" y="66675"/>
                </a:moveTo>
                <a:lnTo>
                  <a:pt x="476250" y="66675"/>
                </a:ln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95250" y="333375"/>
                </a:lnTo>
                <a:lnTo>
                  <a:pt x="95250" y="428625"/>
                </a:lnTo>
                <a:lnTo>
                  <a:pt x="190500" y="333375"/>
                </a:lnTo>
                <a:lnTo>
                  <a:pt x="247650" y="333375"/>
                </a:lnTo>
                <a:lnTo>
                  <a:pt x="247650" y="142875"/>
                </a:lnTo>
                <a:cubicBezTo>
                  <a:pt x="247650" y="100965"/>
                  <a:pt x="281940" y="66675"/>
                  <a:pt x="323850" y="6667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orma libre: forma 91">
            <a:extLst>
              <a:ext uri="{FF2B5EF4-FFF2-40B4-BE49-F238E27FC236}">
                <a16:creationId xmlns:a16="http://schemas.microsoft.com/office/drawing/2014/main" id="{CE742355-A340-4D86-9C9C-175981B0EF0D}"/>
              </a:ext>
            </a:extLst>
          </p:cNvPr>
          <p:cNvSpPr/>
          <p:nvPr/>
        </p:nvSpPr>
        <p:spPr>
          <a:xfrm>
            <a:off x="2431706" y="5524731"/>
            <a:ext cx="173314" cy="152930"/>
          </a:xfrm>
          <a:custGeom>
            <a:avLst/>
            <a:gdLst>
              <a:gd name="connsiteX0" fmla="*/ 438150 w 476250"/>
              <a:gd name="connsiteY0" fmla="*/ 0 h 428625"/>
              <a:gd name="connsiteX1" fmla="*/ 38100 w 476250"/>
              <a:gd name="connsiteY1" fmla="*/ 0 h 428625"/>
              <a:gd name="connsiteX2" fmla="*/ 0 w 476250"/>
              <a:gd name="connsiteY2" fmla="*/ 38100 h 428625"/>
              <a:gd name="connsiteX3" fmla="*/ 0 w 476250"/>
              <a:gd name="connsiteY3" fmla="*/ 295275 h 428625"/>
              <a:gd name="connsiteX4" fmla="*/ 38100 w 476250"/>
              <a:gd name="connsiteY4" fmla="*/ 333375 h 428625"/>
              <a:gd name="connsiteX5" fmla="*/ 285750 w 476250"/>
              <a:gd name="connsiteY5" fmla="*/ 333375 h 428625"/>
              <a:gd name="connsiteX6" fmla="*/ 381000 w 476250"/>
              <a:gd name="connsiteY6" fmla="*/ 428625 h 428625"/>
              <a:gd name="connsiteX7" fmla="*/ 381000 w 476250"/>
              <a:gd name="connsiteY7" fmla="*/ 333375 h 428625"/>
              <a:gd name="connsiteX8" fmla="*/ 438150 w 476250"/>
              <a:gd name="connsiteY8" fmla="*/ 333375 h 428625"/>
              <a:gd name="connsiteX9" fmla="*/ 476250 w 476250"/>
              <a:gd name="connsiteY9" fmla="*/ 295275 h 428625"/>
              <a:gd name="connsiteX10" fmla="*/ 476250 w 476250"/>
              <a:gd name="connsiteY10" fmla="*/ 38100 h 428625"/>
              <a:gd name="connsiteX11" fmla="*/ 438150 w 476250"/>
              <a:gd name="connsiteY11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6250" h="428625">
                <a:moveTo>
                  <a:pt x="43815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285750" y="333375"/>
                </a:lnTo>
                <a:lnTo>
                  <a:pt x="381000" y="428625"/>
                </a:lnTo>
                <a:lnTo>
                  <a:pt x="381000" y="333375"/>
                </a:lnTo>
                <a:lnTo>
                  <a:pt x="438150" y="333375"/>
                </a:lnTo>
                <a:cubicBezTo>
                  <a:pt x="459105" y="333375"/>
                  <a:pt x="476250" y="316230"/>
                  <a:pt x="476250" y="295275"/>
                </a:cubicBez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67606925-0D3F-4B68-99AC-8A3F0693F911}"/>
              </a:ext>
            </a:extLst>
          </p:cNvPr>
          <p:cNvSpPr/>
          <p:nvPr/>
        </p:nvSpPr>
        <p:spPr>
          <a:xfrm>
            <a:off x="1036594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A064DDD8-666E-4EBF-8DC1-84405D8F84EE}"/>
              </a:ext>
            </a:extLst>
          </p:cNvPr>
          <p:cNvSpPr/>
          <p:nvPr/>
        </p:nvSpPr>
        <p:spPr>
          <a:xfrm>
            <a:off x="1967268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0375B30D-CC7A-419D-85CF-F63D1859F8B7}"/>
              </a:ext>
            </a:extLst>
          </p:cNvPr>
          <p:cNvSpPr/>
          <p:nvPr/>
        </p:nvSpPr>
        <p:spPr>
          <a:xfrm>
            <a:off x="2432605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83B0102C-B5D6-425C-8A06-7DDF3A7A4A5F}"/>
              </a:ext>
            </a:extLst>
          </p:cNvPr>
          <p:cNvSpPr/>
          <p:nvPr/>
        </p:nvSpPr>
        <p:spPr>
          <a:xfrm>
            <a:off x="571257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orma libre: forma 96">
            <a:extLst>
              <a:ext uri="{FF2B5EF4-FFF2-40B4-BE49-F238E27FC236}">
                <a16:creationId xmlns:a16="http://schemas.microsoft.com/office/drawing/2014/main" id="{E4E9DE1B-6B71-448D-A086-BCEC3D9E93BB}"/>
              </a:ext>
            </a:extLst>
          </p:cNvPr>
          <p:cNvSpPr/>
          <p:nvPr/>
        </p:nvSpPr>
        <p:spPr>
          <a:xfrm>
            <a:off x="150375" y="5497836"/>
            <a:ext cx="197559" cy="103013"/>
          </a:xfrm>
          <a:custGeom>
            <a:avLst/>
            <a:gdLst>
              <a:gd name="connsiteX0" fmla="*/ 98780 w 197559"/>
              <a:gd name="connsiteY0" fmla="*/ 0 h 103013"/>
              <a:gd name="connsiteX1" fmla="*/ 98780 w 197559"/>
              <a:gd name="connsiteY1" fmla="*/ 0 h 103013"/>
              <a:gd name="connsiteX2" fmla="*/ 0 w 197559"/>
              <a:gd name="connsiteY2" fmla="*/ 94076 h 103013"/>
              <a:gd name="connsiteX3" fmla="*/ 10584 w 197559"/>
              <a:gd name="connsiteY3" fmla="*/ 103013 h 103013"/>
              <a:gd name="connsiteX4" fmla="*/ 98780 w 197559"/>
              <a:gd name="connsiteY4" fmla="*/ 19286 h 103013"/>
              <a:gd name="connsiteX5" fmla="*/ 98780 w 197559"/>
              <a:gd name="connsiteY5" fmla="*/ 19286 h 103013"/>
              <a:gd name="connsiteX6" fmla="*/ 186976 w 197559"/>
              <a:gd name="connsiteY6" fmla="*/ 103013 h 103013"/>
              <a:gd name="connsiteX7" fmla="*/ 197559 w 197559"/>
              <a:gd name="connsiteY7" fmla="*/ 94076 h 10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559" h="103013">
                <a:moveTo>
                  <a:pt x="98780" y="0"/>
                </a:moveTo>
                <a:lnTo>
                  <a:pt x="98780" y="0"/>
                </a:lnTo>
                <a:lnTo>
                  <a:pt x="0" y="94076"/>
                </a:lnTo>
                <a:lnTo>
                  <a:pt x="10584" y="103013"/>
                </a:lnTo>
                <a:lnTo>
                  <a:pt x="98780" y="19286"/>
                </a:lnTo>
                <a:lnTo>
                  <a:pt x="98780" y="19286"/>
                </a:lnTo>
                <a:lnTo>
                  <a:pt x="186976" y="103013"/>
                </a:lnTo>
                <a:lnTo>
                  <a:pt x="197559" y="94076"/>
                </a:lnTo>
                <a:close/>
              </a:path>
            </a:pathLst>
          </a:custGeom>
          <a:solidFill>
            <a:schemeClr val="tx1"/>
          </a:solidFill>
          <a:ln w="2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orma libre: forma 97">
            <a:extLst>
              <a:ext uri="{FF2B5EF4-FFF2-40B4-BE49-F238E27FC236}">
                <a16:creationId xmlns:a16="http://schemas.microsoft.com/office/drawing/2014/main" id="{DF8EA31B-F3DF-49DD-A5B6-6FDD802C9BE3}"/>
              </a:ext>
            </a:extLst>
          </p:cNvPr>
          <p:cNvSpPr/>
          <p:nvPr/>
        </p:nvSpPr>
        <p:spPr>
          <a:xfrm>
            <a:off x="178598" y="5530292"/>
            <a:ext cx="141113" cy="136880"/>
          </a:xfrm>
          <a:custGeom>
            <a:avLst/>
            <a:gdLst>
              <a:gd name="connsiteX0" fmla="*/ 0 w 141113"/>
              <a:gd name="connsiteY0" fmla="*/ 67029 h 136880"/>
              <a:gd name="connsiteX1" fmla="*/ 0 w 141113"/>
              <a:gd name="connsiteY1" fmla="*/ 136880 h 136880"/>
              <a:gd name="connsiteX2" fmla="*/ 56446 w 141113"/>
              <a:gd name="connsiteY2" fmla="*/ 136880 h 136880"/>
              <a:gd name="connsiteX3" fmla="*/ 56446 w 141113"/>
              <a:gd name="connsiteY3" fmla="*/ 78083 h 136880"/>
              <a:gd name="connsiteX4" fmla="*/ 84668 w 141113"/>
              <a:gd name="connsiteY4" fmla="*/ 78083 h 136880"/>
              <a:gd name="connsiteX5" fmla="*/ 84668 w 141113"/>
              <a:gd name="connsiteY5" fmla="*/ 136880 h 136880"/>
              <a:gd name="connsiteX6" fmla="*/ 141114 w 141113"/>
              <a:gd name="connsiteY6" fmla="*/ 136880 h 136880"/>
              <a:gd name="connsiteX7" fmla="*/ 141114 w 141113"/>
              <a:gd name="connsiteY7" fmla="*/ 67029 h 136880"/>
              <a:gd name="connsiteX8" fmla="*/ 70557 w 141113"/>
              <a:gd name="connsiteY8" fmla="*/ 0 h 136880"/>
              <a:gd name="connsiteX9" fmla="*/ 0 w 141113"/>
              <a:gd name="connsiteY9" fmla="*/ 67029 h 1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113" h="136880">
                <a:moveTo>
                  <a:pt x="0" y="67029"/>
                </a:moveTo>
                <a:lnTo>
                  <a:pt x="0" y="136880"/>
                </a:lnTo>
                <a:lnTo>
                  <a:pt x="56446" y="136880"/>
                </a:lnTo>
                <a:lnTo>
                  <a:pt x="56446" y="78083"/>
                </a:lnTo>
                <a:lnTo>
                  <a:pt x="84668" y="78083"/>
                </a:lnTo>
                <a:lnTo>
                  <a:pt x="84668" y="136880"/>
                </a:lnTo>
                <a:lnTo>
                  <a:pt x="141114" y="136880"/>
                </a:lnTo>
                <a:lnTo>
                  <a:pt x="141114" y="67029"/>
                </a:lnTo>
                <a:lnTo>
                  <a:pt x="70557" y="0"/>
                </a:lnTo>
                <a:lnTo>
                  <a:pt x="0" y="67029"/>
                </a:lnTo>
                <a:close/>
              </a:path>
            </a:pathLst>
          </a:custGeom>
          <a:solidFill>
            <a:schemeClr val="tx1"/>
          </a:solidFill>
          <a:ln w="2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83D2D509-2CED-4941-8376-A90051532905}"/>
              </a:ext>
            </a:extLst>
          </p:cNvPr>
          <p:cNvSpPr/>
          <p:nvPr/>
        </p:nvSpPr>
        <p:spPr>
          <a:xfrm>
            <a:off x="105920" y="5053173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5A201D15-9C3A-4086-9350-1180B31E1B1D}"/>
              </a:ext>
            </a:extLst>
          </p:cNvPr>
          <p:cNvCxnSpPr>
            <a:cxnSpLocks/>
          </p:cNvCxnSpPr>
          <p:nvPr/>
        </p:nvCxnSpPr>
        <p:spPr>
          <a:xfrm>
            <a:off x="15766" y="5801843"/>
            <a:ext cx="2722884" cy="0"/>
          </a:xfrm>
          <a:prstGeom prst="line">
            <a:avLst/>
          </a:prstGeom>
          <a:ln w="76200" cap="sq">
            <a:beve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1" name="Рисунок 112" descr="Cama con relleno sólido">
            <a:extLst>
              <a:ext uri="{FF2B5EF4-FFF2-40B4-BE49-F238E27FC236}">
                <a16:creationId xmlns:a16="http://schemas.microsoft.com/office/drawing/2014/main" id="{BCD0AF6A-1268-4CBA-A829-598A7044EA0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07168" y="5407033"/>
            <a:ext cx="239476" cy="350943"/>
          </a:xfrm>
          <a:prstGeom prst="rect">
            <a:avLst/>
          </a:prstGeom>
        </p:spPr>
      </p:pic>
      <p:sp>
        <p:nvSpPr>
          <p:cNvPr id="102" name="Elipse 101">
            <a:extLst>
              <a:ext uri="{FF2B5EF4-FFF2-40B4-BE49-F238E27FC236}">
                <a16:creationId xmlns:a16="http://schemas.microsoft.com/office/drawing/2014/main" id="{FF966312-EC67-4511-8E93-0EC67E3157AA}"/>
              </a:ext>
            </a:extLst>
          </p:cNvPr>
          <p:cNvSpPr/>
          <p:nvPr/>
        </p:nvSpPr>
        <p:spPr>
          <a:xfrm>
            <a:off x="1501931" y="5039846"/>
            <a:ext cx="180000" cy="18000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áfico 102" descr="Cámara con relleno sólido">
            <a:extLst>
              <a:ext uri="{FF2B5EF4-FFF2-40B4-BE49-F238E27FC236}">
                <a16:creationId xmlns:a16="http://schemas.microsoft.com/office/drawing/2014/main" id="{6B16BF44-F3E1-4E3D-B7DB-2D932EE14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129" y="5462874"/>
            <a:ext cx="262256" cy="2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1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B1F1AEF1-E588-406E-933E-DBE2F761C45D}"/>
              </a:ext>
            </a:extLst>
          </p:cNvPr>
          <p:cNvSpPr/>
          <p:nvPr/>
        </p:nvSpPr>
        <p:spPr>
          <a:xfrm>
            <a:off x="-439275" y="4888244"/>
            <a:ext cx="77641" cy="77641"/>
          </a:xfrm>
          <a:custGeom>
            <a:avLst/>
            <a:gdLst>
              <a:gd name="connsiteX0" fmla="*/ 77642 w 77641"/>
              <a:gd name="connsiteY0" fmla="*/ 0 h 77641"/>
              <a:gd name="connsiteX1" fmla="*/ 0 w 77641"/>
              <a:gd name="connsiteY1" fmla="*/ 0 h 77641"/>
              <a:gd name="connsiteX2" fmla="*/ 0 w 77641"/>
              <a:gd name="connsiteY2" fmla="*/ 77642 h 77641"/>
              <a:gd name="connsiteX3" fmla="*/ 77642 w 77641"/>
              <a:gd name="connsiteY3" fmla="*/ 77642 h 77641"/>
              <a:gd name="connsiteX4" fmla="*/ 23630 w 77641"/>
              <a:gd name="connsiteY4" fmla="*/ 23630 h 77641"/>
              <a:gd name="connsiteX5" fmla="*/ 10127 w 77641"/>
              <a:gd name="connsiteY5" fmla="*/ 23630 h 77641"/>
              <a:gd name="connsiteX6" fmla="*/ 10127 w 77641"/>
              <a:gd name="connsiteY6" fmla="*/ 10127 h 77641"/>
              <a:gd name="connsiteX7" fmla="*/ 23630 w 77641"/>
              <a:gd name="connsiteY7" fmla="*/ 10127 h 7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641" h="77641">
                <a:moveTo>
                  <a:pt x="77642" y="0"/>
                </a:moveTo>
                <a:lnTo>
                  <a:pt x="0" y="0"/>
                </a:lnTo>
                <a:lnTo>
                  <a:pt x="0" y="77642"/>
                </a:lnTo>
                <a:lnTo>
                  <a:pt x="77642" y="77642"/>
                </a:lnTo>
                <a:close/>
                <a:moveTo>
                  <a:pt x="23630" y="23630"/>
                </a:moveTo>
                <a:lnTo>
                  <a:pt x="10127" y="23630"/>
                </a:lnTo>
                <a:lnTo>
                  <a:pt x="10127" y="10127"/>
                </a:lnTo>
                <a:lnTo>
                  <a:pt x="23630" y="10127"/>
                </a:lnTo>
                <a:close/>
              </a:path>
            </a:pathLst>
          </a:custGeom>
          <a:solidFill>
            <a:schemeClr val="tx1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8E5BDDC2-66A9-4D70-A2D5-D8A932755D1B}"/>
              </a:ext>
            </a:extLst>
          </p:cNvPr>
          <p:cNvSpPr/>
          <p:nvPr/>
        </p:nvSpPr>
        <p:spPr>
          <a:xfrm>
            <a:off x="-307622" y="6852521"/>
            <a:ext cx="74266" cy="77641"/>
          </a:xfrm>
          <a:custGeom>
            <a:avLst/>
            <a:gdLst>
              <a:gd name="connsiteX0" fmla="*/ 0 w 74266"/>
              <a:gd name="connsiteY0" fmla="*/ 77642 h 77641"/>
              <a:gd name="connsiteX1" fmla="*/ 74266 w 74266"/>
              <a:gd name="connsiteY1" fmla="*/ 77642 h 77641"/>
              <a:gd name="connsiteX2" fmla="*/ 74266 w 74266"/>
              <a:gd name="connsiteY2" fmla="*/ 0 h 77641"/>
              <a:gd name="connsiteX3" fmla="*/ 0 w 74266"/>
              <a:gd name="connsiteY3" fmla="*/ 0 h 77641"/>
              <a:gd name="connsiteX4" fmla="*/ 10127 w 74266"/>
              <a:gd name="connsiteY4" fmla="*/ 10127 h 77641"/>
              <a:gd name="connsiteX5" fmla="*/ 23630 w 74266"/>
              <a:gd name="connsiteY5" fmla="*/ 10127 h 77641"/>
              <a:gd name="connsiteX6" fmla="*/ 23630 w 74266"/>
              <a:gd name="connsiteY6" fmla="*/ 23630 h 77641"/>
              <a:gd name="connsiteX7" fmla="*/ 10127 w 74266"/>
              <a:gd name="connsiteY7" fmla="*/ 23630 h 7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266" h="77641">
                <a:moveTo>
                  <a:pt x="0" y="77642"/>
                </a:moveTo>
                <a:lnTo>
                  <a:pt x="74266" y="77642"/>
                </a:lnTo>
                <a:lnTo>
                  <a:pt x="74266" y="0"/>
                </a:lnTo>
                <a:lnTo>
                  <a:pt x="0" y="0"/>
                </a:lnTo>
                <a:close/>
                <a:moveTo>
                  <a:pt x="10127" y="10127"/>
                </a:moveTo>
                <a:lnTo>
                  <a:pt x="23630" y="10127"/>
                </a:lnTo>
                <a:lnTo>
                  <a:pt x="23630" y="23630"/>
                </a:lnTo>
                <a:lnTo>
                  <a:pt x="10127" y="23630"/>
                </a:lnTo>
                <a:close/>
              </a:path>
            </a:pathLst>
          </a:custGeom>
          <a:solidFill>
            <a:schemeClr val="tx1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F116B276-9545-40C3-8408-815C2CB53CA4}"/>
              </a:ext>
            </a:extLst>
          </p:cNvPr>
          <p:cNvSpPr/>
          <p:nvPr/>
        </p:nvSpPr>
        <p:spPr>
          <a:xfrm>
            <a:off x="-395391" y="4976013"/>
            <a:ext cx="77641" cy="77641"/>
          </a:xfrm>
          <a:custGeom>
            <a:avLst/>
            <a:gdLst>
              <a:gd name="connsiteX0" fmla="*/ 0 w 77641"/>
              <a:gd name="connsiteY0" fmla="*/ 77642 h 77641"/>
              <a:gd name="connsiteX1" fmla="*/ 77642 w 77641"/>
              <a:gd name="connsiteY1" fmla="*/ 77642 h 77641"/>
              <a:gd name="connsiteX2" fmla="*/ 77642 w 77641"/>
              <a:gd name="connsiteY2" fmla="*/ 0 h 77641"/>
              <a:gd name="connsiteX3" fmla="*/ 0 w 77641"/>
              <a:gd name="connsiteY3" fmla="*/ 0 h 77641"/>
              <a:gd name="connsiteX4" fmla="*/ 10127 w 77641"/>
              <a:gd name="connsiteY4" fmla="*/ 10127 h 77641"/>
              <a:gd name="connsiteX5" fmla="*/ 23630 w 77641"/>
              <a:gd name="connsiteY5" fmla="*/ 10127 h 77641"/>
              <a:gd name="connsiteX6" fmla="*/ 23630 w 77641"/>
              <a:gd name="connsiteY6" fmla="*/ 23630 h 77641"/>
              <a:gd name="connsiteX7" fmla="*/ 10127 w 77641"/>
              <a:gd name="connsiteY7" fmla="*/ 23630 h 7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641" h="77641">
                <a:moveTo>
                  <a:pt x="0" y="77642"/>
                </a:moveTo>
                <a:lnTo>
                  <a:pt x="77642" y="77642"/>
                </a:lnTo>
                <a:lnTo>
                  <a:pt x="77642" y="0"/>
                </a:lnTo>
                <a:lnTo>
                  <a:pt x="0" y="0"/>
                </a:lnTo>
                <a:close/>
                <a:moveTo>
                  <a:pt x="10127" y="10127"/>
                </a:moveTo>
                <a:lnTo>
                  <a:pt x="23630" y="10127"/>
                </a:lnTo>
                <a:lnTo>
                  <a:pt x="23630" y="23630"/>
                </a:lnTo>
                <a:lnTo>
                  <a:pt x="10127" y="23630"/>
                </a:lnTo>
                <a:close/>
              </a:path>
            </a:pathLst>
          </a:custGeom>
          <a:solidFill>
            <a:schemeClr val="tx1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A8CB9809-1CE4-4F97-AD95-327B04FCA5ED}"/>
              </a:ext>
            </a:extLst>
          </p:cNvPr>
          <p:cNvSpPr/>
          <p:nvPr/>
        </p:nvSpPr>
        <p:spPr>
          <a:xfrm>
            <a:off x="-483160" y="4976013"/>
            <a:ext cx="77641" cy="77641"/>
          </a:xfrm>
          <a:custGeom>
            <a:avLst/>
            <a:gdLst>
              <a:gd name="connsiteX0" fmla="*/ 0 w 77641"/>
              <a:gd name="connsiteY0" fmla="*/ 77642 h 77641"/>
              <a:gd name="connsiteX1" fmla="*/ 77642 w 77641"/>
              <a:gd name="connsiteY1" fmla="*/ 77642 h 77641"/>
              <a:gd name="connsiteX2" fmla="*/ 77642 w 77641"/>
              <a:gd name="connsiteY2" fmla="*/ 0 h 77641"/>
              <a:gd name="connsiteX3" fmla="*/ 0 w 77641"/>
              <a:gd name="connsiteY3" fmla="*/ 0 h 77641"/>
              <a:gd name="connsiteX4" fmla="*/ 10127 w 77641"/>
              <a:gd name="connsiteY4" fmla="*/ 10127 h 77641"/>
              <a:gd name="connsiteX5" fmla="*/ 23630 w 77641"/>
              <a:gd name="connsiteY5" fmla="*/ 10127 h 77641"/>
              <a:gd name="connsiteX6" fmla="*/ 23630 w 77641"/>
              <a:gd name="connsiteY6" fmla="*/ 23630 h 77641"/>
              <a:gd name="connsiteX7" fmla="*/ 10127 w 77641"/>
              <a:gd name="connsiteY7" fmla="*/ 23630 h 7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641" h="77641">
                <a:moveTo>
                  <a:pt x="0" y="77642"/>
                </a:moveTo>
                <a:lnTo>
                  <a:pt x="77642" y="77642"/>
                </a:lnTo>
                <a:lnTo>
                  <a:pt x="77642" y="0"/>
                </a:lnTo>
                <a:lnTo>
                  <a:pt x="0" y="0"/>
                </a:lnTo>
                <a:close/>
                <a:moveTo>
                  <a:pt x="10127" y="10127"/>
                </a:moveTo>
                <a:lnTo>
                  <a:pt x="23630" y="10127"/>
                </a:lnTo>
                <a:lnTo>
                  <a:pt x="23630" y="23630"/>
                </a:lnTo>
                <a:lnTo>
                  <a:pt x="10127" y="23630"/>
                </a:lnTo>
                <a:close/>
              </a:path>
            </a:pathLst>
          </a:custGeom>
          <a:solidFill>
            <a:schemeClr val="tx1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66BD190E-3318-4403-A95B-1B4B4286A123}"/>
              </a:ext>
            </a:extLst>
          </p:cNvPr>
          <p:cNvSpPr/>
          <p:nvPr/>
        </p:nvSpPr>
        <p:spPr>
          <a:xfrm>
            <a:off x="-345785" y="4887034"/>
            <a:ext cx="74266" cy="77641"/>
          </a:xfrm>
          <a:custGeom>
            <a:avLst/>
            <a:gdLst>
              <a:gd name="connsiteX0" fmla="*/ 0 w 74266"/>
              <a:gd name="connsiteY0" fmla="*/ 77642 h 77641"/>
              <a:gd name="connsiteX1" fmla="*/ 74266 w 74266"/>
              <a:gd name="connsiteY1" fmla="*/ 77642 h 77641"/>
              <a:gd name="connsiteX2" fmla="*/ 74266 w 74266"/>
              <a:gd name="connsiteY2" fmla="*/ 0 h 77641"/>
              <a:gd name="connsiteX3" fmla="*/ 0 w 74266"/>
              <a:gd name="connsiteY3" fmla="*/ 0 h 77641"/>
              <a:gd name="connsiteX4" fmla="*/ 10127 w 74266"/>
              <a:gd name="connsiteY4" fmla="*/ 10127 h 77641"/>
              <a:gd name="connsiteX5" fmla="*/ 23630 w 74266"/>
              <a:gd name="connsiteY5" fmla="*/ 10127 h 77641"/>
              <a:gd name="connsiteX6" fmla="*/ 23630 w 74266"/>
              <a:gd name="connsiteY6" fmla="*/ 23630 h 77641"/>
              <a:gd name="connsiteX7" fmla="*/ 10127 w 74266"/>
              <a:gd name="connsiteY7" fmla="*/ 23630 h 7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266" h="77641">
                <a:moveTo>
                  <a:pt x="0" y="77642"/>
                </a:moveTo>
                <a:lnTo>
                  <a:pt x="74266" y="77642"/>
                </a:lnTo>
                <a:lnTo>
                  <a:pt x="74266" y="0"/>
                </a:lnTo>
                <a:lnTo>
                  <a:pt x="0" y="0"/>
                </a:lnTo>
                <a:close/>
                <a:moveTo>
                  <a:pt x="10127" y="10127"/>
                </a:moveTo>
                <a:lnTo>
                  <a:pt x="23630" y="10127"/>
                </a:lnTo>
                <a:lnTo>
                  <a:pt x="23630" y="23630"/>
                </a:lnTo>
                <a:lnTo>
                  <a:pt x="10127" y="23630"/>
                </a:lnTo>
                <a:close/>
              </a:path>
            </a:pathLst>
          </a:custGeom>
          <a:solidFill>
            <a:schemeClr val="tx1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C97D83A6-6223-4790-B558-75A88AE355C7}"/>
              </a:ext>
            </a:extLst>
          </p:cNvPr>
          <p:cNvSpPr/>
          <p:nvPr/>
        </p:nvSpPr>
        <p:spPr>
          <a:xfrm>
            <a:off x="1781589" y="5437461"/>
            <a:ext cx="454401" cy="364381"/>
          </a:xfrm>
          <a:prstGeom prst="roundRect">
            <a:avLst>
              <a:gd name="adj" fmla="val 5405"/>
            </a:avLst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Conector recto 113">
            <a:extLst>
              <a:ext uri="{FF2B5EF4-FFF2-40B4-BE49-F238E27FC236}">
                <a16:creationId xmlns:a16="http://schemas.microsoft.com/office/drawing/2014/main" id="{370A7FFA-40B5-4B2B-A0BC-ACB17A81EB9A}"/>
              </a:ext>
            </a:extLst>
          </p:cNvPr>
          <p:cNvCxnSpPr>
            <a:cxnSpLocks/>
            <a:endCxn id="123" idx="6"/>
          </p:cNvCxnSpPr>
          <p:nvPr/>
        </p:nvCxnSpPr>
        <p:spPr>
          <a:xfrm>
            <a:off x="281256" y="5141537"/>
            <a:ext cx="2331349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Forma libre: forma 114">
            <a:extLst>
              <a:ext uri="{FF2B5EF4-FFF2-40B4-BE49-F238E27FC236}">
                <a16:creationId xmlns:a16="http://schemas.microsoft.com/office/drawing/2014/main" id="{6C26545B-6DBB-4DC5-8784-AC8B21BD0CE3}"/>
              </a:ext>
            </a:extLst>
          </p:cNvPr>
          <p:cNvSpPr/>
          <p:nvPr/>
        </p:nvSpPr>
        <p:spPr>
          <a:xfrm>
            <a:off x="1897841" y="5529706"/>
            <a:ext cx="224016" cy="139078"/>
          </a:xfrm>
          <a:custGeom>
            <a:avLst/>
            <a:gdLst>
              <a:gd name="connsiteX0" fmla="*/ 590550 w 647700"/>
              <a:gd name="connsiteY0" fmla="*/ 57150 h 533400"/>
              <a:gd name="connsiteX1" fmla="*/ 590550 w 647700"/>
              <a:gd name="connsiteY1" fmla="*/ 133350 h 533400"/>
              <a:gd name="connsiteX2" fmla="*/ 514350 w 647700"/>
              <a:gd name="connsiteY2" fmla="*/ 133350 h 533400"/>
              <a:gd name="connsiteX3" fmla="*/ 514350 w 647700"/>
              <a:gd name="connsiteY3" fmla="*/ 57150 h 533400"/>
              <a:gd name="connsiteX4" fmla="*/ 590550 w 647700"/>
              <a:gd name="connsiteY4" fmla="*/ 57150 h 533400"/>
              <a:gd name="connsiteX5" fmla="*/ 57150 w 647700"/>
              <a:gd name="connsiteY5" fmla="*/ 400050 h 533400"/>
              <a:gd name="connsiteX6" fmla="*/ 133350 w 647700"/>
              <a:gd name="connsiteY6" fmla="*/ 400050 h 533400"/>
              <a:gd name="connsiteX7" fmla="*/ 133350 w 647700"/>
              <a:gd name="connsiteY7" fmla="*/ 476250 h 533400"/>
              <a:gd name="connsiteX8" fmla="*/ 57150 w 647700"/>
              <a:gd name="connsiteY8" fmla="*/ 476250 h 533400"/>
              <a:gd name="connsiteX9" fmla="*/ 57150 w 647700"/>
              <a:gd name="connsiteY9" fmla="*/ 400050 h 533400"/>
              <a:gd name="connsiteX10" fmla="*/ 247650 w 647700"/>
              <a:gd name="connsiteY10" fmla="*/ 57150 h 533400"/>
              <a:gd name="connsiteX11" fmla="*/ 247650 w 647700"/>
              <a:gd name="connsiteY11" fmla="*/ 133350 h 533400"/>
              <a:gd name="connsiteX12" fmla="*/ 171450 w 647700"/>
              <a:gd name="connsiteY12" fmla="*/ 133350 h 533400"/>
              <a:gd name="connsiteX13" fmla="*/ 171450 w 647700"/>
              <a:gd name="connsiteY13" fmla="*/ 57150 h 533400"/>
              <a:gd name="connsiteX14" fmla="*/ 247650 w 647700"/>
              <a:gd name="connsiteY14" fmla="*/ 57150 h 533400"/>
              <a:gd name="connsiteX15" fmla="*/ 361950 w 647700"/>
              <a:gd name="connsiteY15" fmla="*/ 57150 h 533400"/>
              <a:gd name="connsiteX16" fmla="*/ 361950 w 647700"/>
              <a:gd name="connsiteY16" fmla="*/ 133350 h 533400"/>
              <a:gd name="connsiteX17" fmla="*/ 285750 w 647700"/>
              <a:gd name="connsiteY17" fmla="*/ 133350 h 533400"/>
              <a:gd name="connsiteX18" fmla="*/ 285750 w 647700"/>
              <a:gd name="connsiteY18" fmla="*/ 57150 h 533400"/>
              <a:gd name="connsiteX19" fmla="*/ 361950 w 647700"/>
              <a:gd name="connsiteY19" fmla="*/ 57150 h 533400"/>
              <a:gd name="connsiteX20" fmla="*/ 476250 w 647700"/>
              <a:gd name="connsiteY20" fmla="*/ 247650 h 533400"/>
              <a:gd name="connsiteX21" fmla="*/ 400050 w 647700"/>
              <a:gd name="connsiteY21" fmla="*/ 247650 h 533400"/>
              <a:gd name="connsiteX22" fmla="*/ 400050 w 647700"/>
              <a:gd name="connsiteY22" fmla="*/ 171450 h 533400"/>
              <a:gd name="connsiteX23" fmla="*/ 476250 w 647700"/>
              <a:gd name="connsiteY23" fmla="*/ 171450 h 533400"/>
              <a:gd name="connsiteX24" fmla="*/ 476250 w 647700"/>
              <a:gd name="connsiteY24" fmla="*/ 247650 h 533400"/>
              <a:gd name="connsiteX25" fmla="*/ 514350 w 647700"/>
              <a:gd name="connsiteY25" fmla="*/ 247650 h 533400"/>
              <a:gd name="connsiteX26" fmla="*/ 514350 w 647700"/>
              <a:gd name="connsiteY26" fmla="*/ 171450 h 533400"/>
              <a:gd name="connsiteX27" fmla="*/ 590550 w 647700"/>
              <a:gd name="connsiteY27" fmla="*/ 171450 h 533400"/>
              <a:gd name="connsiteX28" fmla="*/ 590550 w 647700"/>
              <a:gd name="connsiteY28" fmla="*/ 247650 h 533400"/>
              <a:gd name="connsiteX29" fmla="*/ 514350 w 647700"/>
              <a:gd name="connsiteY29" fmla="*/ 247650 h 533400"/>
              <a:gd name="connsiteX30" fmla="*/ 514350 w 647700"/>
              <a:gd name="connsiteY30" fmla="*/ 361950 h 533400"/>
              <a:gd name="connsiteX31" fmla="*/ 514350 w 647700"/>
              <a:gd name="connsiteY31" fmla="*/ 285750 h 533400"/>
              <a:gd name="connsiteX32" fmla="*/ 590550 w 647700"/>
              <a:gd name="connsiteY32" fmla="*/ 285750 h 533400"/>
              <a:gd name="connsiteX33" fmla="*/ 590550 w 647700"/>
              <a:gd name="connsiteY33" fmla="*/ 361950 h 533400"/>
              <a:gd name="connsiteX34" fmla="*/ 514350 w 647700"/>
              <a:gd name="connsiteY34" fmla="*/ 361950 h 533400"/>
              <a:gd name="connsiteX35" fmla="*/ 285750 w 647700"/>
              <a:gd name="connsiteY35" fmla="*/ 400050 h 533400"/>
              <a:gd name="connsiteX36" fmla="*/ 361950 w 647700"/>
              <a:gd name="connsiteY36" fmla="*/ 400050 h 533400"/>
              <a:gd name="connsiteX37" fmla="*/ 361950 w 647700"/>
              <a:gd name="connsiteY37" fmla="*/ 476250 h 533400"/>
              <a:gd name="connsiteX38" fmla="*/ 285750 w 647700"/>
              <a:gd name="connsiteY38" fmla="*/ 476250 h 533400"/>
              <a:gd name="connsiteX39" fmla="*/ 285750 w 647700"/>
              <a:gd name="connsiteY39" fmla="*/ 400050 h 533400"/>
              <a:gd name="connsiteX40" fmla="*/ 247650 w 647700"/>
              <a:gd name="connsiteY40" fmla="*/ 400050 h 533400"/>
              <a:gd name="connsiteX41" fmla="*/ 247650 w 647700"/>
              <a:gd name="connsiteY41" fmla="*/ 476250 h 533400"/>
              <a:gd name="connsiteX42" fmla="*/ 171450 w 647700"/>
              <a:gd name="connsiteY42" fmla="*/ 476250 h 533400"/>
              <a:gd name="connsiteX43" fmla="*/ 171450 w 647700"/>
              <a:gd name="connsiteY43" fmla="*/ 400050 h 533400"/>
              <a:gd name="connsiteX44" fmla="*/ 247650 w 647700"/>
              <a:gd name="connsiteY44" fmla="*/ 400050 h 533400"/>
              <a:gd name="connsiteX45" fmla="*/ 171450 w 647700"/>
              <a:gd name="connsiteY45" fmla="*/ 285750 h 533400"/>
              <a:gd name="connsiteX46" fmla="*/ 247650 w 647700"/>
              <a:gd name="connsiteY46" fmla="*/ 285750 h 533400"/>
              <a:gd name="connsiteX47" fmla="*/ 247650 w 647700"/>
              <a:gd name="connsiteY47" fmla="*/ 361950 h 533400"/>
              <a:gd name="connsiteX48" fmla="*/ 171450 w 647700"/>
              <a:gd name="connsiteY48" fmla="*/ 361950 h 533400"/>
              <a:gd name="connsiteX49" fmla="*/ 171450 w 647700"/>
              <a:gd name="connsiteY49" fmla="*/ 285750 h 533400"/>
              <a:gd name="connsiteX50" fmla="*/ 133350 w 647700"/>
              <a:gd name="connsiteY50" fmla="*/ 285750 h 533400"/>
              <a:gd name="connsiteX51" fmla="*/ 133350 w 647700"/>
              <a:gd name="connsiteY51" fmla="*/ 361950 h 533400"/>
              <a:gd name="connsiteX52" fmla="*/ 57150 w 647700"/>
              <a:gd name="connsiteY52" fmla="*/ 361950 h 533400"/>
              <a:gd name="connsiteX53" fmla="*/ 57150 w 647700"/>
              <a:gd name="connsiteY53" fmla="*/ 285750 h 533400"/>
              <a:gd name="connsiteX54" fmla="*/ 133350 w 647700"/>
              <a:gd name="connsiteY54" fmla="*/ 285750 h 533400"/>
              <a:gd name="connsiteX55" fmla="*/ 133350 w 647700"/>
              <a:gd name="connsiteY55" fmla="*/ 171450 h 533400"/>
              <a:gd name="connsiteX56" fmla="*/ 133350 w 647700"/>
              <a:gd name="connsiteY56" fmla="*/ 247650 h 533400"/>
              <a:gd name="connsiteX57" fmla="*/ 57150 w 647700"/>
              <a:gd name="connsiteY57" fmla="*/ 247650 h 533400"/>
              <a:gd name="connsiteX58" fmla="*/ 57150 w 647700"/>
              <a:gd name="connsiteY58" fmla="*/ 171450 h 533400"/>
              <a:gd name="connsiteX59" fmla="*/ 133350 w 647700"/>
              <a:gd name="connsiteY59" fmla="*/ 171450 h 533400"/>
              <a:gd name="connsiteX60" fmla="*/ 247650 w 647700"/>
              <a:gd name="connsiteY60" fmla="*/ 247650 h 533400"/>
              <a:gd name="connsiteX61" fmla="*/ 171450 w 647700"/>
              <a:gd name="connsiteY61" fmla="*/ 247650 h 533400"/>
              <a:gd name="connsiteX62" fmla="*/ 171450 w 647700"/>
              <a:gd name="connsiteY62" fmla="*/ 171450 h 533400"/>
              <a:gd name="connsiteX63" fmla="*/ 247650 w 647700"/>
              <a:gd name="connsiteY63" fmla="*/ 171450 h 533400"/>
              <a:gd name="connsiteX64" fmla="*/ 247650 w 647700"/>
              <a:gd name="connsiteY64" fmla="*/ 247650 h 533400"/>
              <a:gd name="connsiteX65" fmla="*/ 285750 w 647700"/>
              <a:gd name="connsiteY65" fmla="*/ 247650 h 533400"/>
              <a:gd name="connsiteX66" fmla="*/ 285750 w 647700"/>
              <a:gd name="connsiteY66" fmla="*/ 171450 h 533400"/>
              <a:gd name="connsiteX67" fmla="*/ 361950 w 647700"/>
              <a:gd name="connsiteY67" fmla="*/ 171450 h 533400"/>
              <a:gd name="connsiteX68" fmla="*/ 361950 w 647700"/>
              <a:gd name="connsiteY68" fmla="*/ 247650 h 533400"/>
              <a:gd name="connsiteX69" fmla="*/ 285750 w 647700"/>
              <a:gd name="connsiteY69" fmla="*/ 247650 h 533400"/>
              <a:gd name="connsiteX70" fmla="*/ 361950 w 647700"/>
              <a:gd name="connsiteY70" fmla="*/ 361950 h 533400"/>
              <a:gd name="connsiteX71" fmla="*/ 285750 w 647700"/>
              <a:gd name="connsiteY71" fmla="*/ 361950 h 533400"/>
              <a:gd name="connsiteX72" fmla="*/ 285750 w 647700"/>
              <a:gd name="connsiteY72" fmla="*/ 285750 h 533400"/>
              <a:gd name="connsiteX73" fmla="*/ 361950 w 647700"/>
              <a:gd name="connsiteY73" fmla="*/ 285750 h 533400"/>
              <a:gd name="connsiteX74" fmla="*/ 361950 w 647700"/>
              <a:gd name="connsiteY74" fmla="*/ 361950 h 533400"/>
              <a:gd name="connsiteX75" fmla="*/ 400050 w 647700"/>
              <a:gd name="connsiteY75" fmla="*/ 361950 h 533400"/>
              <a:gd name="connsiteX76" fmla="*/ 400050 w 647700"/>
              <a:gd name="connsiteY76" fmla="*/ 285750 h 533400"/>
              <a:gd name="connsiteX77" fmla="*/ 476250 w 647700"/>
              <a:gd name="connsiteY77" fmla="*/ 285750 h 533400"/>
              <a:gd name="connsiteX78" fmla="*/ 476250 w 647700"/>
              <a:gd name="connsiteY78" fmla="*/ 361950 h 533400"/>
              <a:gd name="connsiteX79" fmla="*/ 400050 w 647700"/>
              <a:gd name="connsiteY79" fmla="*/ 361950 h 533400"/>
              <a:gd name="connsiteX80" fmla="*/ 476250 w 647700"/>
              <a:gd name="connsiteY80" fmla="*/ 57150 h 533400"/>
              <a:gd name="connsiteX81" fmla="*/ 476250 w 647700"/>
              <a:gd name="connsiteY81" fmla="*/ 133350 h 533400"/>
              <a:gd name="connsiteX82" fmla="*/ 400050 w 647700"/>
              <a:gd name="connsiteY82" fmla="*/ 133350 h 533400"/>
              <a:gd name="connsiteX83" fmla="*/ 400050 w 647700"/>
              <a:gd name="connsiteY83" fmla="*/ 57150 h 533400"/>
              <a:gd name="connsiteX84" fmla="*/ 476250 w 647700"/>
              <a:gd name="connsiteY84" fmla="*/ 57150 h 533400"/>
              <a:gd name="connsiteX85" fmla="*/ 0 w 647700"/>
              <a:gd name="connsiteY85" fmla="*/ 0 h 533400"/>
              <a:gd name="connsiteX86" fmla="*/ 0 w 647700"/>
              <a:gd name="connsiteY86" fmla="*/ 533400 h 533400"/>
              <a:gd name="connsiteX87" fmla="*/ 647700 w 647700"/>
              <a:gd name="connsiteY87" fmla="*/ 533400 h 533400"/>
              <a:gd name="connsiteX88" fmla="*/ 647700 w 647700"/>
              <a:gd name="connsiteY88" fmla="*/ 0 h 533400"/>
              <a:gd name="connsiteX89" fmla="*/ 0 w 647700"/>
              <a:gd name="connsiteY89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47700" h="533400">
                <a:moveTo>
                  <a:pt x="590550" y="57150"/>
                </a:moveTo>
                <a:lnTo>
                  <a:pt x="590550" y="133350"/>
                </a:lnTo>
                <a:lnTo>
                  <a:pt x="514350" y="133350"/>
                </a:lnTo>
                <a:lnTo>
                  <a:pt x="514350" y="57150"/>
                </a:lnTo>
                <a:lnTo>
                  <a:pt x="590550" y="57150"/>
                </a:lnTo>
                <a:close/>
                <a:moveTo>
                  <a:pt x="57150" y="400050"/>
                </a:moveTo>
                <a:lnTo>
                  <a:pt x="133350" y="400050"/>
                </a:lnTo>
                <a:lnTo>
                  <a:pt x="133350" y="476250"/>
                </a:lnTo>
                <a:lnTo>
                  <a:pt x="57150" y="476250"/>
                </a:lnTo>
                <a:lnTo>
                  <a:pt x="57150" y="400050"/>
                </a:lnTo>
                <a:close/>
                <a:moveTo>
                  <a:pt x="247650" y="57150"/>
                </a:moveTo>
                <a:lnTo>
                  <a:pt x="247650" y="133350"/>
                </a:lnTo>
                <a:lnTo>
                  <a:pt x="171450" y="133350"/>
                </a:lnTo>
                <a:lnTo>
                  <a:pt x="171450" y="57150"/>
                </a:lnTo>
                <a:lnTo>
                  <a:pt x="247650" y="57150"/>
                </a:lnTo>
                <a:close/>
                <a:moveTo>
                  <a:pt x="361950" y="57150"/>
                </a:moveTo>
                <a:lnTo>
                  <a:pt x="361950" y="133350"/>
                </a:lnTo>
                <a:lnTo>
                  <a:pt x="285750" y="133350"/>
                </a:lnTo>
                <a:lnTo>
                  <a:pt x="285750" y="57150"/>
                </a:lnTo>
                <a:lnTo>
                  <a:pt x="361950" y="57150"/>
                </a:lnTo>
                <a:close/>
                <a:moveTo>
                  <a:pt x="476250" y="247650"/>
                </a:moveTo>
                <a:lnTo>
                  <a:pt x="400050" y="247650"/>
                </a:lnTo>
                <a:lnTo>
                  <a:pt x="400050" y="171450"/>
                </a:lnTo>
                <a:lnTo>
                  <a:pt x="476250" y="171450"/>
                </a:lnTo>
                <a:lnTo>
                  <a:pt x="476250" y="247650"/>
                </a:lnTo>
                <a:close/>
                <a:moveTo>
                  <a:pt x="514350" y="247650"/>
                </a:moveTo>
                <a:lnTo>
                  <a:pt x="514350" y="171450"/>
                </a:lnTo>
                <a:lnTo>
                  <a:pt x="590550" y="171450"/>
                </a:lnTo>
                <a:lnTo>
                  <a:pt x="590550" y="247650"/>
                </a:lnTo>
                <a:lnTo>
                  <a:pt x="514350" y="247650"/>
                </a:lnTo>
                <a:close/>
                <a:moveTo>
                  <a:pt x="514350" y="361950"/>
                </a:moveTo>
                <a:lnTo>
                  <a:pt x="514350" y="285750"/>
                </a:lnTo>
                <a:lnTo>
                  <a:pt x="590550" y="285750"/>
                </a:lnTo>
                <a:lnTo>
                  <a:pt x="590550" y="361950"/>
                </a:lnTo>
                <a:lnTo>
                  <a:pt x="514350" y="361950"/>
                </a:lnTo>
                <a:close/>
                <a:moveTo>
                  <a:pt x="285750" y="400050"/>
                </a:moveTo>
                <a:lnTo>
                  <a:pt x="361950" y="400050"/>
                </a:lnTo>
                <a:lnTo>
                  <a:pt x="361950" y="476250"/>
                </a:lnTo>
                <a:lnTo>
                  <a:pt x="285750" y="476250"/>
                </a:lnTo>
                <a:lnTo>
                  <a:pt x="285750" y="400050"/>
                </a:lnTo>
                <a:close/>
                <a:moveTo>
                  <a:pt x="247650" y="400050"/>
                </a:moveTo>
                <a:lnTo>
                  <a:pt x="247650" y="476250"/>
                </a:lnTo>
                <a:lnTo>
                  <a:pt x="171450" y="476250"/>
                </a:lnTo>
                <a:lnTo>
                  <a:pt x="171450" y="400050"/>
                </a:lnTo>
                <a:lnTo>
                  <a:pt x="247650" y="400050"/>
                </a:lnTo>
                <a:close/>
                <a:moveTo>
                  <a:pt x="171450" y="285750"/>
                </a:moveTo>
                <a:lnTo>
                  <a:pt x="247650" y="285750"/>
                </a:lnTo>
                <a:lnTo>
                  <a:pt x="247650" y="361950"/>
                </a:lnTo>
                <a:lnTo>
                  <a:pt x="171450" y="361950"/>
                </a:lnTo>
                <a:lnTo>
                  <a:pt x="171450" y="285750"/>
                </a:lnTo>
                <a:close/>
                <a:moveTo>
                  <a:pt x="133350" y="285750"/>
                </a:moveTo>
                <a:lnTo>
                  <a:pt x="133350" y="361950"/>
                </a:lnTo>
                <a:lnTo>
                  <a:pt x="57150" y="361950"/>
                </a:lnTo>
                <a:lnTo>
                  <a:pt x="57150" y="285750"/>
                </a:lnTo>
                <a:lnTo>
                  <a:pt x="133350" y="285750"/>
                </a:lnTo>
                <a:close/>
                <a:moveTo>
                  <a:pt x="133350" y="171450"/>
                </a:moveTo>
                <a:lnTo>
                  <a:pt x="133350" y="247650"/>
                </a:lnTo>
                <a:lnTo>
                  <a:pt x="57150" y="247650"/>
                </a:lnTo>
                <a:lnTo>
                  <a:pt x="57150" y="171450"/>
                </a:lnTo>
                <a:lnTo>
                  <a:pt x="133350" y="171450"/>
                </a:lnTo>
                <a:close/>
                <a:moveTo>
                  <a:pt x="247650" y="247650"/>
                </a:moveTo>
                <a:lnTo>
                  <a:pt x="171450" y="247650"/>
                </a:lnTo>
                <a:lnTo>
                  <a:pt x="171450" y="171450"/>
                </a:lnTo>
                <a:lnTo>
                  <a:pt x="247650" y="171450"/>
                </a:lnTo>
                <a:lnTo>
                  <a:pt x="247650" y="247650"/>
                </a:lnTo>
                <a:close/>
                <a:moveTo>
                  <a:pt x="285750" y="247650"/>
                </a:moveTo>
                <a:lnTo>
                  <a:pt x="285750" y="171450"/>
                </a:lnTo>
                <a:lnTo>
                  <a:pt x="361950" y="171450"/>
                </a:lnTo>
                <a:lnTo>
                  <a:pt x="361950" y="247650"/>
                </a:lnTo>
                <a:lnTo>
                  <a:pt x="285750" y="247650"/>
                </a:lnTo>
                <a:close/>
                <a:moveTo>
                  <a:pt x="361950" y="361950"/>
                </a:moveTo>
                <a:lnTo>
                  <a:pt x="285750" y="361950"/>
                </a:lnTo>
                <a:lnTo>
                  <a:pt x="285750" y="285750"/>
                </a:lnTo>
                <a:lnTo>
                  <a:pt x="361950" y="285750"/>
                </a:lnTo>
                <a:lnTo>
                  <a:pt x="361950" y="361950"/>
                </a:lnTo>
                <a:close/>
                <a:moveTo>
                  <a:pt x="400050" y="361950"/>
                </a:moveTo>
                <a:lnTo>
                  <a:pt x="400050" y="285750"/>
                </a:lnTo>
                <a:lnTo>
                  <a:pt x="476250" y="285750"/>
                </a:lnTo>
                <a:lnTo>
                  <a:pt x="476250" y="361950"/>
                </a:lnTo>
                <a:lnTo>
                  <a:pt x="400050" y="361950"/>
                </a:lnTo>
                <a:close/>
                <a:moveTo>
                  <a:pt x="476250" y="57150"/>
                </a:moveTo>
                <a:lnTo>
                  <a:pt x="476250" y="133350"/>
                </a:lnTo>
                <a:lnTo>
                  <a:pt x="400050" y="133350"/>
                </a:lnTo>
                <a:lnTo>
                  <a:pt x="400050" y="57150"/>
                </a:lnTo>
                <a:lnTo>
                  <a:pt x="476250" y="57150"/>
                </a:lnTo>
                <a:close/>
                <a:moveTo>
                  <a:pt x="0" y="0"/>
                </a:moveTo>
                <a:lnTo>
                  <a:pt x="0" y="533400"/>
                </a:lnTo>
                <a:lnTo>
                  <a:pt x="647700" y="533400"/>
                </a:lnTo>
                <a:lnTo>
                  <a:pt x="6477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orma libre: forma 115">
            <a:extLst>
              <a:ext uri="{FF2B5EF4-FFF2-40B4-BE49-F238E27FC236}">
                <a16:creationId xmlns:a16="http://schemas.microsoft.com/office/drawing/2014/main" id="{F795DC0E-1D94-4EFA-9E32-8E84A67111DC}"/>
              </a:ext>
            </a:extLst>
          </p:cNvPr>
          <p:cNvSpPr/>
          <p:nvPr/>
        </p:nvSpPr>
        <p:spPr>
          <a:xfrm>
            <a:off x="1897841" y="5496225"/>
            <a:ext cx="224016" cy="19868"/>
          </a:xfrm>
          <a:custGeom>
            <a:avLst/>
            <a:gdLst>
              <a:gd name="connsiteX0" fmla="*/ 0 w 647700"/>
              <a:gd name="connsiteY0" fmla="*/ 0 h 76200"/>
              <a:gd name="connsiteX1" fmla="*/ 647700 w 647700"/>
              <a:gd name="connsiteY1" fmla="*/ 0 h 76200"/>
              <a:gd name="connsiteX2" fmla="*/ 647700 w 647700"/>
              <a:gd name="connsiteY2" fmla="*/ 76200 h 76200"/>
              <a:gd name="connsiteX3" fmla="*/ 0 w 64770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700" h="76200">
                <a:moveTo>
                  <a:pt x="0" y="0"/>
                </a:moveTo>
                <a:lnTo>
                  <a:pt x="647700" y="0"/>
                </a:lnTo>
                <a:lnTo>
                  <a:pt x="647700" y="76200"/>
                </a:lnTo>
                <a:lnTo>
                  <a:pt x="0" y="762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orma libre: forma 116">
            <a:extLst>
              <a:ext uri="{FF2B5EF4-FFF2-40B4-BE49-F238E27FC236}">
                <a16:creationId xmlns:a16="http://schemas.microsoft.com/office/drawing/2014/main" id="{B50BCD61-FBE4-4214-99F2-B45E474A6F76}"/>
              </a:ext>
            </a:extLst>
          </p:cNvPr>
          <p:cNvSpPr/>
          <p:nvPr/>
        </p:nvSpPr>
        <p:spPr>
          <a:xfrm>
            <a:off x="1596279" y="5478645"/>
            <a:ext cx="76307" cy="114004"/>
          </a:xfrm>
          <a:custGeom>
            <a:avLst/>
            <a:gdLst>
              <a:gd name="connsiteX0" fmla="*/ 90436 w 180821"/>
              <a:gd name="connsiteY0" fmla="*/ 126622 h 275543"/>
              <a:gd name="connsiteX1" fmla="*/ 53421 w 180821"/>
              <a:gd name="connsiteY1" fmla="*/ 87886 h 275543"/>
              <a:gd name="connsiteX2" fmla="*/ 91297 w 180821"/>
              <a:gd name="connsiteY2" fmla="*/ 50010 h 275543"/>
              <a:gd name="connsiteX3" fmla="*/ 129173 w 180821"/>
              <a:gd name="connsiteY3" fmla="*/ 87886 h 275543"/>
              <a:gd name="connsiteX4" fmla="*/ 117982 w 180821"/>
              <a:gd name="connsiteY4" fmla="*/ 114571 h 275543"/>
              <a:gd name="connsiteX5" fmla="*/ 90436 w 180821"/>
              <a:gd name="connsiteY5" fmla="*/ 126622 h 275543"/>
              <a:gd name="connsiteX6" fmla="*/ 53421 w 180821"/>
              <a:gd name="connsiteY6" fmla="*/ 6969 h 275543"/>
              <a:gd name="connsiteX7" fmla="*/ 10380 w 180821"/>
              <a:gd name="connsiteY7" fmla="*/ 45706 h 275543"/>
              <a:gd name="connsiteX8" fmla="*/ 6076 w 180821"/>
              <a:gd name="connsiteY8" fmla="*/ 119736 h 275543"/>
              <a:gd name="connsiteX9" fmla="*/ 47395 w 180821"/>
              <a:gd name="connsiteY9" fmla="*/ 209261 h 275543"/>
              <a:gd name="connsiteX10" fmla="*/ 74941 w 180821"/>
              <a:gd name="connsiteY10" fmla="*/ 266074 h 275543"/>
              <a:gd name="connsiteX11" fmla="*/ 90436 w 180821"/>
              <a:gd name="connsiteY11" fmla="*/ 275543 h 275543"/>
              <a:gd name="connsiteX12" fmla="*/ 105931 w 180821"/>
              <a:gd name="connsiteY12" fmla="*/ 266074 h 275543"/>
              <a:gd name="connsiteX13" fmla="*/ 133477 w 180821"/>
              <a:gd name="connsiteY13" fmla="*/ 209261 h 275543"/>
              <a:gd name="connsiteX14" fmla="*/ 174796 w 180821"/>
              <a:gd name="connsiteY14" fmla="*/ 120596 h 275543"/>
              <a:gd name="connsiteX15" fmla="*/ 180822 w 180821"/>
              <a:gd name="connsiteY15" fmla="*/ 87886 h 275543"/>
              <a:gd name="connsiteX16" fmla="*/ 53421 w 180821"/>
              <a:gd name="connsiteY16" fmla="*/ 6969 h 27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0821" h="275543">
                <a:moveTo>
                  <a:pt x="90436" y="126622"/>
                </a:moveTo>
                <a:cubicBezTo>
                  <a:pt x="69776" y="126622"/>
                  <a:pt x="52560" y="109406"/>
                  <a:pt x="53421" y="87886"/>
                </a:cubicBezTo>
                <a:cubicBezTo>
                  <a:pt x="53421" y="67226"/>
                  <a:pt x="70637" y="50010"/>
                  <a:pt x="91297" y="50010"/>
                </a:cubicBezTo>
                <a:cubicBezTo>
                  <a:pt x="111956" y="50010"/>
                  <a:pt x="129173" y="67226"/>
                  <a:pt x="129173" y="87886"/>
                </a:cubicBezTo>
                <a:cubicBezTo>
                  <a:pt x="129173" y="98215"/>
                  <a:pt x="124869" y="107684"/>
                  <a:pt x="117982" y="114571"/>
                </a:cubicBezTo>
                <a:cubicBezTo>
                  <a:pt x="110235" y="122318"/>
                  <a:pt x="100766" y="126622"/>
                  <a:pt x="90436" y="126622"/>
                </a:cubicBezTo>
                <a:close/>
                <a:moveTo>
                  <a:pt x="53421" y="6969"/>
                </a:moveTo>
                <a:cubicBezTo>
                  <a:pt x="34483" y="13855"/>
                  <a:pt x="19849" y="28489"/>
                  <a:pt x="10380" y="45706"/>
                </a:cubicBezTo>
                <a:cubicBezTo>
                  <a:pt x="-1671" y="68948"/>
                  <a:pt x="-3393" y="95633"/>
                  <a:pt x="6076" y="119736"/>
                </a:cubicBezTo>
                <a:lnTo>
                  <a:pt x="47395" y="209261"/>
                </a:lnTo>
                <a:lnTo>
                  <a:pt x="74941" y="266074"/>
                </a:lnTo>
                <a:cubicBezTo>
                  <a:pt x="77524" y="272100"/>
                  <a:pt x="83549" y="275543"/>
                  <a:pt x="90436" y="275543"/>
                </a:cubicBezTo>
                <a:cubicBezTo>
                  <a:pt x="97322" y="275543"/>
                  <a:pt x="103348" y="272100"/>
                  <a:pt x="105931" y="266074"/>
                </a:cubicBezTo>
                <a:lnTo>
                  <a:pt x="133477" y="209261"/>
                </a:lnTo>
                <a:lnTo>
                  <a:pt x="174796" y="120596"/>
                </a:lnTo>
                <a:cubicBezTo>
                  <a:pt x="179100" y="110267"/>
                  <a:pt x="180822" y="99076"/>
                  <a:pt x="180822" y="87886"/>
                </a:cubicBezTo>
                <a:cubicBezTo>
                  <a:pt x="180822" y="27628"/>
                  <a:pt x="118843" y="-17995"/>
                  <a:pt x="53421" y="6969"/>
                </a:cubicBezTo>
                <a:close/>
              </a:path>
            </a:pathLst>
          </a:custGeom>
          <a:solidFill>
            <a:schemeClr val="tx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orma libre: forma 117">
            <a:extLst>
              <a:ext uri="{FF2B5EF4-FFF2-40B4-BE49-F238E27FC236}">
                <a16:creationId xmlns:a16="http://schemas.microsoft.com/office/drawing/2014/main" id="{C73CB77E-1E07-4E37-A973-409A921F3C07}"/>
              </a:ext>
            </a:extLst>
          </p:cNvPr>
          <p:cNvSpPr/>
          <p:nvPr/>
        </p:nvSpPr>
        <p:spPr>
          <a:xfrm>
            <a:off x="1452505" y="5547286"/>
            <a:ext cx="239475" cy="139078"/>
          </a:xfrm>
          <a:custGeom>
            <a:avLst/>
            <a:gdLst>
              <a:gd name="connsiteX0" fmla="*/ 327110 w 688652"/>
              <a:gd name="connsiteY0" fmla="*/ 415774 h 482056"/>
              <a:gd name="connsiteX1" fmla="*/ 189379 w 688652"/>
              <a:gd name="connsiteY1" fmla="*/ 346909 h 482056"/>
              <a:gd name="connsiteX2" fmla="*/ 189379 w 688652"/>
              <a:gd name="connsiteY2" fmla="*/ 66283 h 482056"/>
              <a:gd name="connsiteX3" fmla="*/ 327110 w 688652"/>
              <a:gd name="connsiteY3" fmla="*/ 135148 h 482056"/>
              <a:gd name="connsiteX4" fmla="*/ 327110 w 688652"/>
              <a:gd name="connsiteY4" fmla="*/ 415774 h 482056"/>
              <a:gd name="connsiteX5" fmla="*/ 154947 w 688652"/>
              <a:gd name="connsiteY5" fmla="*/ 346909 h 482056"/>
              <a:gd name="connsiteX6" fmla="*/ 51649 w 688652"/>
              <a:gd name="connsiteY6" fmla="*/ 398558 h 482056"/>
              <a:gd name="connsiteX7" fmla="*/ 51649 w 688652"/>
              <a:gd name="connsiteY7" fmla="*/ 117932 h 482056"/>
              <a:gd name="connsiteX8" fmla="*/ 154947 w 688652"/>
              <a:gd name="connsiteY8" fmla="*/ 66283 h 482056"/>
              <a:gd name="connsiteX9" fmla="*/ 154947 w 688652"/>
              <a:gd name="connsiteY9" fmla="*/ 346909 h 482056"/>
              <a:gd name="connsiteX10" fmla="*/ 631839 w 688652"/>
              <a:gd name="connsiteY10" fmla="*/ 57675 h 482056"/>
              <a:gd name="connsiteX11" fmla="*/ 631839 w 688652"/>
              <a:gd name="connsiteY11" fmla="*/ 57675 h 482056"/>
              <a:gd name="connsiteX12" fmla="*/ 610318 w 688652"/>
              <a:gd name="connsiteY12" fmla="*/ 104159 h 482056"/>
              <a:gd name="connsiteX13" fmla="*/ 637004 w 688652"/>
              <a:gd name="connsiteY13" fmla="*/ 117932 h 482056"/>
              <a:gd name="connsiteX14" fmla="*/ 637004 w 688652"/>
              <a:gd name="connsiteY14" fmla="*/ 398558 h 482056"/>
              <a:gd name="connsiteX15" fmla="*/ 533706 w 688652"/>
              <a:gd name="connsiteY15" fmla="*/ 346909 h 482056"/>
              <a:gd name="connsiteX16" fmla="*/ 533706 w 688652"/>
              <a:gd name="connsiteY16" fmla="*/ 232420 h 482056"/>
              <a:gd name="connsiteX17" fmla="*/ 499273 w 688652"/>
              <a:gd name="connsiteY17" fmla="*/ 232420 h 482056"/>
              <a:gd name="connsiteX18" fmla="*/ 499273 w 688652"/>
              <a:gd name="connsiteY18" fmla="*/ 346909 h 482056"/>
              <a:gd name="connsiteX19" fmla="*/ 361543 w 688652"/>
              <a:gd name="connsiteY19" fmla="*/ 415774 h 482056"/>
              <a:gd name="connsiteX20" fmla="*/ 361543 w 688652"/>
              <a:gd name="connsiteY20" fmla="*/ 135148 h 482056"/>
              <a:gd name="connsiteX21" fmla="*/ 422660 w 688652"/>
              <a:gd name="connsiteY21" fmla="*/ 104159 h 482056"/>
              <a:gd name="connsiteX22" fmla="*/ 401140 w 688652"/>
              <a:gd name="connsiteY22" fmla="*/ 57675 h 482056"/>
              <a:gd name="connsiteX23" fmla="*/ 344326 w 688652"/>
              <a:gd name="connsiteY23" fmla="*/ 86082 h 482056"/>
              <a:gd name="connsiteX24" fmla="*/ 172163 w 688652"/>
              <a:gd name="connsiteY24" fmla="*/ 0 h 482056"/>
              <a:gd name="connsiteX25" fmla="*/ 0 w 688652"/>
              <a:gd name="connsiteY25" fmla="*/ 86082 h 482056"/>
              <a:gd name="connsiteX26" fmla="*/ 0 w 688652"/>
              <a:gd name="connsiteY26" fmla="*/ 482057 h 482056"/>
              <a:gd name="connsiteX27" fmla="*/ 172163 w 688652"/>
              <a:gd name="connsiteY27" fmla="*/ 395975 h 482056"/>
              <a:gd name="connsiteX28" fmla="*/ 344326 w 688652"/>
              <a:gd name="connsiteY28" fmla="*/ 482057 h 482056"/>
              <a:gd name="connsiteX29" fmla="*/ 516489 w 688652"/>
              <a:gd name="connsiteY29" fmla="*/ 395975 h 482056"/>
              <a:gd name="connsiteX30" fmla="*/ 688653 w 688652"/>
              <a:gd name="connsiteY30" fmla="*/ 482057 h 482056"/>
              <a:gd name="connsiteX31" fmla="*/ 688653 w 688652"/>
              <a:gd name="connsiteY31" fmla="*/ 86082 h 482056"/>
              <a:gd name="connsiteX32" fmla="*/ 631839 w 688652"/>
              <a:gd name="connsiteY32" fmla="*/ 57675 h 48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8652" h="482056">
                <a:moveTo>
                  <a:pt x="327110" y="415774"/>
                </a:moveTo>
                <a:lnTo>
                  <a:pt x="189379" y="346909"/>
                </a:lnTo>
                <a:lnTo>
                  <a:pt x="189379" y="66283"/>
                </a:lnTo>
                <a:lnTo>
                  <a:pt x="327110" y="135148"/>
                </a:lnTo>
                <a:lnTo>
                  <a:pt x="327110" y="415774"/>
                </a:lnTo>
                <a:close/>
                <a:moveTo>
                  <a:pt x="154947" y="346909"/>
                </a:moveTo>
                <a:lnTo>
                  <a:pt x="51649" y="398558"/>
                </a:lnTo>
                <a:lnTo>
                  <a:pt x="51649" y="117932"/>
                </a:lnTo>
                <a:lnTo>
                  <a:pt x="154947" y="66283"/>
                </a:lnTo>
                <a:lnTo>
                  <a:pt x="154947" y="346909"/>
                </a:lnTo>
                <a:close/>
                <a:moveTo>
                  <a:pt x="631839" y="57675"/>
                </a:moveTo>
                <a:lnTo>
                  <a:pt x="631839" y="57675"/>
                </a:lnTo>
                <a:lnTo>
                  <a:pt x="610318" y="104159"/>
                </a:lnTo>
                <a:lnTo>
                  <a:pt x="637004" y="117932"/>
                </a:lnTo>
                <a:lnTo>
                  <a:pt x="637004" y="398558"/>
                </a:lnTo>
                <a:lnTo>
                  <a:pt x="533706" y="346909"/>
                </a:lnTo>
                <a:lnTo>
                  <a:pt x="533706" y="232420"/>
                </a:lnTo>
                <a:lnTo>
                  <a:pt x="499273" y="232420"/>
                </a:lnTo>
                <a:lnTo>
                  <a:pt x="499273" y="346909"/>
                </a:lnTo>
                <a:lnTo>
                  <a:pt x="361543" y="415774"/>
                </a:lnTo>
                <a:lnTo>
                  <a:pt x="361543" y="135148"/>
                </a:lnTo>
                <a:lnTo>
                  <a:pt x="422660" y="104159"/>
                </a:lnTo>
                <a:lnTo>
                  <a:pt x="401140" y="57675"/>
                </a:lnTo>
                <a:lnTo>
                  <a:pt x="344326" y="86082"/>
                </a:lnTo>
                <a:lnTo>
                  <a:pt x="172163" y="0"/>
                </a:lnTo>
                <a:lnTo>
                  <a:pt x="0" y="86082"/>
                </a:lnTo>
                <a:lnTo>
                  <a:pt x="0" y="482057"/>
                </a:lnTo>
                <a:lnTo>
                  <a:pt x="172163" y="395975"/>
                </a:lnTo>
                <a:lnTo>
                  <a:pt x="344326" y="482057"/>
                </a:lnTo>
                <a:lnTo>
                  <a:pt x="516489" y="395975"/>
                </a:lnTo>
                <a:lnTo>
                  <a:pt x="688653" y="482057"/>
                </a:lnTo>
                <a:lnTo>
                  <a:pt x="688653" y="86082"/>
                </a:lnTo>
                <a:lnTo>
                  <a:pt x="631839" y="57675"/>
                </a:lnTo>
                <a:close/>
              </a:path>
            </a:pathLst>
          </a:custGeom>
          <a:solidFill>
            <a:schemeClr val="tx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Forma libre: forma 118">
            <a:extLst>
              <a:ext uri="{FF2B5EF4-FFF2-40B4-BE49-F238E27FC236}">
                <a16:creationId xmlns:a16="http://schemas.microsoft.com/office/drawing/2014/main" id="{D41137A8-73DA-4F49-B16F-C9B3C5187E8E}"/>
              </a:ext>
            </a:extLst>
          </p:cNvPr>
          <p:cNvSpPr/>
          <p:nvPr/>
        </p:nvSpPr>
        <p:spPr>
          <a:xfrm>
            <a:off x="2327717" y="5487348"/>
            <a:ext cx="173314" cy="152930"/>
          </a:xfrm>
          <a:custGeom>
            <a:avLst/>
            <a:gdLst>
              <a:gd name="connsiteX0" fmla="*/ 323850 w 476250"/>
              <a:gd name="connsiteY0" fmla="*/ 66675 h 428625"/>
              <a:gd name="connsiteX1" fmla="*/ 476250 w 476250"/>
              <a:gd name="connsiteY1" fmla="*/ 66675 h 428625"/>
              <a:gd name="connsiteX2" fmla="*/ 476250 w 476250"/>
              <a:gd name="connsiteY2" fmla="*/ 38100 h 428625"/>
              <a:gd name="connsiteX3" fmla="*/ 438150 w 476250"/>
              <a:gd name="connsiteY3" fmla="*/ 0 h 428625"/>
              <a:gd name="connsiteX4" fmla="*/ 38100 w 476250"/>
              <a:gd name="connsiteY4" fmla="*/ 0 h 428625"/>
              <a:gd name="connsiteX5" fmla="*/ 0 w 476250"/>
              <a:gd name="connsiteY5" fmla="*/ 38100 h 428625"/>
              <a:gd name="connsiteX6" fmla="*/ 0 w 476250"/>
              <a:gd name="connsiteY6" fmla="*/ 295275 h 428625"/>
              <a:gd name="connsiteX7" fmla="*/ 38100 w 476250"/>
              <a:gd name="connsiteY7" fmla="*/ 333375 h 428625"/>
              <a:gd name="connsiteX8" fmla="*/ 95250 w 476250"/>
              <a:gd name="connsiteY8" fmla="*/ 333375 h 428625"/>
              <a:gd name="connsiteX9" fmla="*/ 95250 w 476250"/>
              <a:gd name="connsiteY9" fmla="*/ 428625 h 428625"/>
              <a:gd name="connsiteX10" fmla="*/ 190500 w 476250"/>
              <a:gd name="connsiteY10" fmla="*/ 333375 h 428625"/>
              <a:gd name="connsiteX11" fmla="*/ 247650 w 476250"/>
              <a:gd name="connsiteY11" fmla="*/ 333375 h 428625"/>
              <a:gd name="connsiteX12" fmla="*/ 247650 w 476250"/>
              <a:gd name="connsiteY12" fmla="*/ 142875 h 428625"/>
              <a:gd name="connsiteX13" fmla="*/ 323850 w 476250"/>
              <a:gd name="connsiteY13" fmla="*/ 6667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6250" h="428625">
                <a:moveTo>
                  <a:pt x="323850" y="66675"/>
                </a:moveTo>
                <a:lnTo>
                  <a:pt x="476250" y="66675"/>
                </a:ln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95250" y="333375"/>
                </a:lnTo>
                <a:lnTo>
                  <a:pt x="95250" y="428625"/>
                </a:lnTo>
                <a:lnTo>
                  <a:pt x="190500" y="333375"/>
                </a:lnTo>
                <a:lnTo>
                  <a:pt x="247650" y="333375"/>
                </a:lnTo>
                <a:lnTo>
                  <a:pt x="247650" y="142875"/>
                </a:lnTo>
                <a:cubicBezTo>
                  <a:pt x="247650" y="100965"/>
                  <a:pt x="281940" y="66675"/>
                  <a:pt x="323850" y="6667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orma libre: forma 119">
            <a:extLst>
              <a:ext uri="{FF2B5EF4-FFF2-40B4-BE49-F238E27FC236}">
                <a16:creationId xmlns:a16="http://schemas.microsoft.com/office/drawing/2014/main" id="{3E724897-4AB4-4243-B9E7-E7402B5BBA64}"/>
              </a:ext>
            </a:extLst>
          </p:cNvPr>
          <p:cNvSpPr/>
          <p:nvPr/>
        </p:nvSpPr>
        <p:spPr>
          <a:xfrm>
            <a:off x="2431706" y="5524731"/>
            <a:ext cx="173314" cy="152930"/>
          </a:xfrm>
          <a:custGeom>
            <a:avLst/>
            <a:gdLst>
              <a:gd name="connsiteX0" fmla="*/ 438150 w 476250"/>
              <a:gd name="connsiteY0" fmla="*/ 0 h 428625"/>
              <a:gd name="connsiteX1" fmla="*/ 38100 w 476250"/>
              <a:gd name="connsiteY1" fmla="*/ 0 h 428625"/>
              <a:gd name="connsiteX2" fmla="*/ 0 w 476250"/>
              <a:gd name="connsiteY2" fmla="*/ 38100 h 428625"/>
              <a:gd name="connsiteX3" fmla="*/ 0 w 476250"/>
              <a:gd name="connsiteY3" fmla="*/ 295275 h 428625"/>
              <a:gd name="connsiteX4" fmla="*/ 38100 w 476250"/>
              <a:gd name="connsiteY4" fmla="*/ 333375 h 428625"/>
              <a:gd name="connsiteX5" fmla="*/ 285750 w 476250"/>
              <a:gd name="connsiteY5" fmla="*/ 333375 h 428625"/>
              <a:gd name="connsiteX6" fmla="*/ 381000 w 476250"/>
              <a:gd name="connsiteY6" fmla="*/ 428625 h 428625"/>
              <a:gd name="connsiteX7" fmla="*/ 381000 w 476250"/>
              <a:gd name="connsiteY7" fmla="*/ 333375 h 428625"/>
              <a:gd name="connsiteX8" fmla="*/ 438150 w 476250"/>
              <a:gd name="connsiteY8" fmla="*/ 333375 h 428625"/>
              <a:gd name="connsiteX9" fmla="*/ 476250 w 476250"/>
              <a:gd name="connsiteY9" fmla="*/ 295275 h 428625"/>
              <a:gd name="connsiteX10" fmla="*/ 476250 w 476250"/>
              <a:gd name="connsiteY10" fmla="*/ 38100 h 428625"/>
              <a:gd name="connsiteX11" fmla="*/ 438150 w 476250"/>
              <a:gd name="connsiteY11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6250" h="428625">
                <a:moveTo>
                  <a:pt x="43815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285750" y="333375"/>
                </a:lnTo>
                <a:lnTo>
                  <a:pt x="381000" y="428625"/>
                </a:lnTo>
                <a:lnTo>
                  <a:pt x="381000" y="333375"/>
                </a:lnTo>
                <a:lnTo>
                  <a:pt x="438150" y="333375"/>
                </a:lnTo>
                <a:cubicBezTo>
                  <a:pt x="459105" y="333375"/>
                  <a:pt x="476250" y="316230"/>
                  <a:pt x="476250" y="295275"/>
                </a:cubicBez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A599B737-0AE9-4765-BE13-2D1D663ED174}"/>
              </a:ext>
            </a:extLst>
          </p:cNvPr>
          <p:cNvSpPr/>
          <p:nvPr/>
        </p:nvSpPr>
        <p:spPr>
          <a:xfrm>
            <a:off x="1036594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7E375EAD-E3E7-416C-9C40-B001C049BC53}"/>
              </a:ext>
            </a:extLst>
          </p:cNvPr>
          <p:cNvSpPr/>
          <p:nvPr/>
        </p:nvSpPr>
        <p:spPr>
          <a:xfrm>
            <a:off x="1967268" y="5051537"/>
            <a:ext cx="180000" cy="18000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38CF8CF1-0B0C-49A0-B7C7-C18F6F6A7BA3}"/>
              </a:ext>
            </a:extLst>
          </p:cNvPr>
          <p:cNvSpPr/>
          <p:nvPr/>
        </p:nvSpPr>
        <p:spPr>
          <a:xfrm>
            <a:off x="2432605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Elipse 123">
            <a:extLst>
              <a:ext uri="{FF2B5EF4-FFF2-40B4-BE49-F238E27FC236}">
                <a16:creationId xmlns:a16="http://schemas.microsoft.com/office/drawing/2014/main" id="{3F74C699-2071-42CD-8827-D5FD953CF8FC}"/>
              </a:ext>
            </a:extLst>
          </p:cNvPr>
          <p:cNvSpPr/>
          <p:nvPr/>
        </p:nvSpPr>
        <p:spPr>
          <a:xfrm>
            <a:off x="571257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orma libre: forma 124">
            <a:extLst>
              <a:ext uri="{FF2B5EF4-FFF2-40B4-BE49-F238E27FC236}">
                <a16:creationId xmlns:a16="http://schemas.microsoft.com/office/drawing/2014/main" id="{1B60DD7B-C6C5-4044-BF5D-215F76CEC162}"/>
              </a:ext>
            </a:extLst>
          </p:cNvPr>
          <p:cNvSpPr/>
          <p:nvPr/>
        </p:nvSpPr>
        <p:spPr>
          <a:xfrm>
            <a:off x="150375" y="5497836"/>
            <a:ext cx="197559" cy="103013"/>
          </a:xfrm>
          <a:custGeom>
            <a:avLst/>
            <a:gdLst>
              <a:gd name="connsiteX0" fmla="*/ 98780 w 197559"/>
              <a:gd name="connsiteY0" fmla="*/ 0 h 103013"/>
              <a:gd name="connsiteX1" fmla="*/ 98780 w 197559"/>
              <a:gd name="connsiteY1" fmla="*/ 0 h 103013"/>
              <a:gd name="connsiteX2" fmla="*/ 0 w 197559"/>
              <a:gd name="connsiteY2" fmla="*/ 94076 h 103013"/>
              <a:gd name="connsiteX3" fmla="*/ 10584 w 197559"/>
              <a:gd name="connsiteY3" fmla="*/ 103013 h 103013"/>
              <a:gd name="connsiteX4" fmla="*/ 98780 w 197559"/>
              <a:gd name="connsiteY4" fmla="*/ 19286 h 103013"/>
              <a:gd name="connsiteX5" fmla="*/ 98780 w 197559"/>
              <a:gd name="connsiteY5" fmla="*/ 19286 h 103013"/>
              <a:gd name="connsiteX6" fmla="*/ 186976 w 197559"/>
              <a:gd name="connsiteY6" fmla="*/ 103013 h 103013"/>
              <a:gd name="connsiteX7" fmla="*/ 197559 w 197559"/>
              <a:gd name="connsiteY7" fmla="*/ 94076 h 10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559" h="103013">
                <a:moveTo>
                  <a:pt x="98780" y="0"/>
                </a:moveTo>
                <a:lnTo>
                  <a:pt x="98780" y="0"/>
                </a:lnTo>
                <a:lnTo>
                  <a:pt x="0" y="94076"/>
                </a:lnTo>
                <a:lnTo>
                  <a:pt x="10584" y="103013"/>
                </a:lnTo>
                <a:lnTo>
                  <a:pt x="98780" y="19286"/>
                </a:lnTo>
                <a:lnTo>
                  <a:pt x="98780" y="19286"/>
                </a:lnTo>
                <a:lnTo>
                  <a:pt x="186976" y="103013"/>
                </a:lnTo>
                <a:lnTo>
                  <a:pt x="197559" y="94076"/>
                </a:lnTo>
                <a:close/>
              </a:path>
            </a:pathLst>
          </a:custGeom>
          <a:solidFill>
            <a:schemeClr val="tx1"/>
          </a:solidFill>
          <a:ln w="2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orma libre: forma 125">
            <a:extLst>
              <a:ext uri="{FF2B5EF4-FFF2-40B4-BE49-F238E27FC236}">
                <a16:creationId xmlns:a16="http://schemas.microsoft.com/office/drawing/2014/main" id="{A08A8316-0C81-4964-A431-7A29F57CC433}"/>
              </a:ext>
            </a:extLst>
          </p:cNvPr>
          <p:cNvSpPr/>
          <p:nvPr/>
        </p:nvSpPr>
        <p:spPr>
          <a:xfrm>
            <a:off x="178598" y="5530292"/>
            <a:ext cx="141113" cy="136880"/>
          </a:xfrm>
          <a:custGeom>
            <a:avLst/>
            <a:gdLst>
              <a:gd name="connsiteX0" fmla="*/ 0 w 141113"/>
              <a:gd name="connsiteY0" fmla="*/ 67029 h 136880"/>
              <a:gd name="connsiteX1" fmla="*/ 0 w 141113"/>
              <a:gd name="connsiteY1" fmla="*/ 136880 h 136880"/>
              <a:gd name="connsiteX2" fmla="*/ 56446 w 141113"/>
              <a:gd name="connsiteY2" fmla="*/ 136880 h 136880"/>
              <a:gd name="connsiteX3" fmla="*/ 56446 w 141113"/>
              <a:gd name="connsiteY3" fmla="*/ 78083 h 136880"/>
              <a:gd name="connsiteX4" fmla="*/ 84668 w 141113"/>
              <a:gd name="connsiteY4" fmla="*/ 78083 h 136880"/>
              <a:gd name="connsiteX5" fmla="*/ 84668 w 141113"/>
              <a:gd name="connsiteY5" fmla="*/ 136880 h 136880"/>
              <a:gd name="connsiteX6" fmla="*/ 141114 w 141113"/>
              <a:gd name="connsiteY6" fmla="*/ 136880 h 136880"/>
              <a:gd name="connsiteX7" fmla="*/ 141114 w 141113"/>
              <a:gd name="connsiteY7" fmla="*/ 67029 h 136880"/>
              <a:gd name="connsiteX8" fmla="*/ 70557 w 141113"/>
              <a:gd name="connsiteY8" fmla="*/ 0 h 136880"/>
              <a:gd name="connsiteX9" fmla="*/ 0 w 141113"/>
              <a:gd name="connsiteY9" fmla="*/ 67029 h 1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113" h="136880">
                <a:moveTo>
                  <a:pt x="0" y="67029"/>
                </a:moveTo>
                <a:lnTo>
                  <a:pt x="0" y="136880"/>
                </a:lnTo>
                <a:lnTo>
                  <a:pt x="56446" y="136880"/>
                </a:lnTo>
                <a:lnTo>
                  <a:pt x="56446" y="78083"/>
                </a:lnTo>
                <a:lnTo>
                  <a:pt x="84668" y="78083"/>
                </a:lnTo>
                <a:lnTo>
                  <a:pt x="84668" y="136880"/>
                </a:lnTo>
                <a:lnTo>
                  <a:pt x="141114" y="136880"/>
                </a:lnTo>
                <a:lnTo>
                  <a:pt x="141114" y="67029"/>
                </a:lnTo>
                <a:lnTo>
                  <a:pt x="70557" y="0"/>
                </a:lnTo>
                <a:lnTo>
                  <a:pt x="0" y="67029"/>
                </a:lnTo>
                <a:close/>
              </a:path>
            </a:pathLst>
          </a:custGeom>
          <a:solidFill>
            <a:schemeClr val="tx1"/>
          </a:solidFill>
          <a:ln w="2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7" name="Elipse 126">
            <a:extLst>
              <a:ext uri="{FF2B5EF4-FFF2-40B4-BE49-F238E27FC236}">
                <a16:creationId xmlns:a16="http://schemas.microsoft.com/office/drawing/2014/main" id="{989D6DDC-AF8C-440E-8C99-0E45693298C7}"/>
              </a:ext>
            </a:extLst>
          </p:cNvPr>
          <p:cNvSpPr/>
          <p:nvPr/>
        </p:nvSpPr>
        <p:spPr>
          <a:xfrm>
            <a:off x="105920" y="5053173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Conector recto 127">
            <a:extLst>
              <a:ext uri="{FF2B5EF4-FFF2-40B4-BE49-F238E27FC236}">
                <a16:creationId xmlns:a16="http://schemas.microsoft.com/office/drawing/2014/main" id="{5B7733DA-A038-4F28-BD2C-D083E4E03600}"/>
              </a:ext>
            </a:extLst>
          </p:cNvPr>
          <p:cNvCxnSpPr>
            <a:cxnSpLocks/>
          </p:cNvCxnSpPr>
          <p:nvPr/>
        </p:nvCxnSpPr>
        <p:spPr>
          <a:xfrm>
            <a:off x="15766" y="5801843"/>
            <a:ext cx="2722884" cy="0"/>
          </a:xfrm>
          <a:prstGeom prst="line">
            <a:avLst/>
          </a:prstGeom>
          <a:ln w="76200" cap="sq">
            <a:beve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9" name="Рисунок 112" descr="Cama con relleno sólido">
            <a:extLst>
              <a:ext uri="{FF2B5EF4-FFF2-40B4-BE49-F238E27FC236}">
                <a16:creationId xmlns:a16="http://schemas.microsoft.com/office/drawing/2014/main" id="{86918797-F30E-4548-B7DF-A5BD2220F8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07168" y="5407033"/>
            <a:ext cx="239476" cy="350943"/>
          </a:xfrm>
          <a:prstGeom prst="rect">
            <a:avLst/>
          </a:prstGeom>
        </p:spPr>
      </p:pic>
      <p:sp>
        <p:nvSpPr>
          <p:cNvPr id="130" name="Elipse 129">
            <a:extLst>
              <a:ext uri="{FF2B5EF4-FFF2-40B4-BE49-F238E27FC236}">
                <a16:creationId xmlns:a16="http://schemas.microsoft.com/office/drawing/2014/main" id="{54D5A773-DC11-4569-B3D1-A2959FCFA46A}"/>
              </a:ext>
            </a:extLst>
          </p:cNvPr>
          <p:cNvSpPr/>
          <p:nvPr/>
        </p:nvSpPr>
        <p:spPr>
          <a:xfrm>
            <a:off x="1501931" y="5039846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Gráfico 130" descr="Cámara con relleno sólido">
            <a:extLst>
              <a:ext uri="{FF2B5EF4-FFF2-40B4-BE49-F238E27FC236}">
                <a16:creationId xmlns:a16="http://schemas.microsoft.com/office/drawing/2014/main" id="{01B0DABB-5F1A-4803-92F6-D5BC1F066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129" y="5462874"/>
            <a:ext cx="262256" cy="262256"/>
          </a:xfrm>
          <a:prstGeom prst="rect">
            <a:avLst/>
          </a:prstGeom>
        </p:spPr>
      </p:pic>
      <p:grpSp>
        <p:nvGrpSpPr>
          <p:cNvPr id="132" name="Grupo 131">
            <a:extLst>
              <a:ext uri="{FF2B5EF4-FFF2-40B4-BE49-F238E27FC236}">
                <a16:creationId xmlns:a16="http://schemas.microsoft.com/office/drawing/2014/main" id="{08DA117E-5068-4D6E-8042-5A63902D31EF}"/>
              </a:ext>
            </a:extLst>
          </p:cNvPr>
          <p:cNvGrpSpPr/>
          <p:nvPr/>
        </p:nvGrpSpPr>
        <p:grpSpPr>
          <a:xfrm>
            <a:off x="634" y="376210"/>
            <a:ext cx="2771775" cy="362213"/>
            <a:chOff x="558294" y="-778447"/>
            <a:chExt cx="1774812" cy="2115988"/>
          </a:xfrm>
        </p:grpSpPr>
        <p:sp>
          <p:nvSpPr>
            <p:cNvPr id="133" name="Rectángulo 132">
              <a:extLst>
                <a:ext uri="{FF2B5EF4-FFF2-40B4-BE49-F238E27FC236}">
                  <a16:creationId xmlns:a16="http://schemas.microsoft.com/office/drawing/2014/main" id="{81976767-388D-4630-9A21-2F82CA466B8E}"/>
                </a:ext>
              </a:extLst>
            </p:cNvPr>
            <p:cNvSpPr/>
            <p:nvPr/>
          </p:nvSpPr>
          <p:spPr>
            <a:xfrm>
              <a:off x="558294" y="1104039"/>
              <a:ext cx="1774812" cy="2335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adroTexto 133">
              <a:extLst>
                <a:ext uri="{FF2B5EF4-FFF2-40B4-BE49-F238E27FC236}">
                  <a16:creationId xmlns:a16="http://schemas.microsoft.com/office/drawing/2014/main" id="{77820173-6E7E-4243-9161-7B7F217321F6}"/>
                </a:ext>
              </a:extLst>
            </p:cNvPr>
            <p:cNvSpPr txBox="1"/>
            <p:nvPr/>
          </p:nvSpPr>
          <p:spPr>
            <a:xfrm>
              <a:off x="627222" y="-778447"/>
              <a:ext cx="1179380" cy="1797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Grotesque" panose="020B0504020202020204" pitchFamily="34" charset="0"/>
                </a:rPr>
                <a:t>DISPONIBILIDAD</a:t>
              </a:r>
            </a:p>
          </p:txBody>
        </p:sp>
      </p:grpSp>
      <p:grpSp>
        <p:nvGrpSpPr>
          <p:cNvPr id="201" name="Grupo 200">
            <a:extLst>
              <a:ext uri="{FF2B5EF4-FFF2-40B4-BE49-F238E27FC236}">
                <a16:creationId xmlns:a16="http://schemas.microsoft.com/office/drawing/2014/main" id="{92BA8C0D-BF5D-4976-B6BB-BA3326B20141}"/>
              </a:ext>
            </a:extLst>
          </p:cNvPr>
          <p:cNvGrpSpPr/>
          <p:nvPr/>
        </p:nvGrpSpPr>
        <p:grpSpPr>
          <a:xfrm>
            <a:off x="24518" y="1658288"/>
            <a:ext cx="2731563" cy="2195826"/>
            <a:chOff x="24518" y="2468515"/>
            <a:chExt cx="2731563" cy="2195826"/>
          </a:xfrm>
        </p:grpSpPr>
        <p:sp>
          <p:nvSpPr>
            <p:cNvPr id="136" name="Rectángulo 135">
              <a:extLst>
                <a:ext uri="{FF2B5EF4-FFF2-40B4-BE49-F238E27FC236}">
                  <a16:creationId xmlns:a16="http://schemas.microsoft.com/office/drawing/2014/main" id="{2450ECBF-FCB1-4D28-B005-96FCA77FEA19}"/>
                </a:ext>
              </a:extLst>
            </p:cNvPr>
            <p:cNvSpPr/>
            <p:nvPr/>
          </p:nvSpPr>
          <p:spPr>
            <a:xfrm>
              <a:off x="24518" y="2927206"/>
              <a:ext cx="2722884" cy="14864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ángulo 136">
              <a:extLst>
                <a:ext uri="{FF2B5EF4-FFF2-40B4-BE49-F238E27FC236}">
                  <a16:creationId xmlns:a16="http://schemas.microsoft.com/office/drawing/2014/main" id="{F1CAC45C-9BB3-4A5D-B4BE-F449C5C5080B}"/>
                </a:ext>
              </a:extLst>
            </p:cNvPr>
            <p:cNvSpPr/>
            <p:nvPr/>
          </p:nvSpPr>
          <p:spPr>
            <a:xfrm>
              <a:off x="33197" y="2468515"/>
              <a:ext cx="2722884" cy="3990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adroTexto 147">
              <a:extLst>
                <a:ext uri="{FF2B5EF4-FFF2-40B4-BE49-F238E27FC236}">
                  <a16:creationId xmlns:a16="http://schemas.microsoft.com/office/drawing/2014/main" id="{457F6202-A93E-4440-8EAA-CE4B5908A43F}"/>
                </a:ext>
              </a:extLst>
            </p:cNvPr>
            <p:cNvSpPr txBox="1"/>
            <p:nvPr/>
          </p:nvSpPr>
          <p:spPr>
            <a:xfrm>
              <a:off x="931977" y="2525106"/>
              <a:ext cx="772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  <a:latin typeface="Grotesque" panose="020B0504020202020204" pitchFamily="34" charset="0"/>
                </a:rPr>
                <a:t>ABRIL</a:t>
              </a:r>
            </a:p>
          </p:txBody>
        </p:sp>
        <p:grpSp>
          <p:nvGrpSpPr>
            <p:cNvPr id="149" name="Grupo 148">
              <a:extLst>
                <a:ext uri="{FF2B5EF4-FFF2-40B4-BE49-F238E27FC236}">
                  <a16:creationId xmlns:a16="http://schemas.microsoft.com/office/drawing/2014/main" id="{670A526F-B3F7-4068-ACA1-DB5E2FCA3D6D}"/>
                </a:ext>
              </a:extLst>
            </p:cNvPr>
            <p:cNvGrpSpPr/>
            <p:nvPr/>
          </p:nvGrpSpPr>
          <p:grpSpPr>
            <a:xfrm>
              <a:off x="1240343" y="3007048"/>
              <a:ext cx="1461114" cy="216000"/>
              <a:chOff x="1231591" y="2947654"/>
              <a:chExt cx="1461114" cy="216000"/>
            </a:xfrm>
          </p:grpSpPr>
          <p:sp>
            <p:nvSpPr>
              <p:cNvPr id="150" name="Rectángulo 149">
                <a:extLst>
                  <a:ext uri="{FF2B5EF4-FFF2-40B4-BE49-F238E27FC236}">
                    <a16:creationId xmlns:a16="http://schemas.microsoft.com/office/drawing/2014/main" id="{C099F042-3B06-4B17-BA56-8F87C0924A26}"/>
                  </a:ext>
                </a:extLst>
              </p:cNvPr>
              <p:cNvSpPr/>
              <p:nvPr/>
            </p:nvSpPr>
            <p:spPr>
              <a:xfrm>
                <a:off x="1231591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1</a:t>
                </a:r>
              </a:p>
            </p:txBody>
          </p:sp>
          <p:sp>
            <p:nvSpPr>
              <p:cNvPr id="151" name="Rectángulo 150">
                <a:extLst>
                  <a:ext uri="{FF2B5EF4-FFF2-40B4-BE49-F238E27FC236}">
                    <a16:creationId xmlns:a16="http://schemas.microsoft.com/office/drawing/2014/main" id="{9B93B973-96B6-47FC-814A-535E32A51701}"/>
                  </a:ext>
                </a:extLst>
              </p:cNvPr>
              <p:cNvSpPr/>
              <p:nvPr/>
            </p:nvSpPr>
            <p:spPr>
              <a:xfrm>
                <a:off x="1616629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2</a:t>
                </a:r>
              </a:p>
            </p:txBody>
          </p:sp>
          <p:sp>
            <p:nvSpPr>
              <p:cNvPr id="152" name="Rectángulo 151">
                <a:extLst>
                  <a:ext uri="{FF2B5EF4-FFF2-40B4-BE49-F238E27FC236}">
                    <a16:creationId xmlns:a16="http://schemas.microsoft.com/office/drawing/2014/main" id="{C8AA96D6-3F82-433E-9C8E-0C58287082B3}"/>
                  </a:ext>
                </a:extLst>
              </p:cNvPr>
              <p:cNvSpPr/>
              <p:nvPr/>
            </p:nvSpPr>
            <p:spPr>
              <a:xfrm>
                <a:off x="2001667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3</a:t>
                </a:r>
              </a:p>
            </p:txBody>
          </p:sp>
          <p:sp>
            <p:nvSpPr>
              <p:cNvPr id="153" name="Rectángulo 152">
                <a:extLst>
                  <a:ext uri="{FF2B5EF4-FFF2-40B4-BE49-F238E27FC236}">
                    <a16:creationId xmlns:a16="http://schemas.microsoft.com/office/drawing/2014/main" id="{B33B174F-3B0B-44F8-A9D1-8DDDAAA0208C}"/>
                  </a:ext>
                </a:extLst>
              </p:cNvPr>
              <p:cNvSpPr/>
              <p:nvPr/>
            </p:nvSpPr>
            <p:spPr>
              <a:xfrm>
                <a:off x="2386705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4</a:t>
                </a:r>
              </a:p>
            </p:txBody>
          </p:sp>
        </p:grpSp>
        <p:grpSp>
          <p:nvGrpSpPr>
            <p:cNvPr id="154" name="Grupo 153">
              <a:extLst>
                <a:ext uri="{FF2B5EF4-FFF2-40B4-BE49-F238E27FC236}">
                  <a16:creationId xmlns:a16="http://schemas.microsoft.com/office/drawing/2014/main" id="{F6D35618-260C-4676-AD73-41A44D4CB1AF}"/>
                </a:ext>
              </a:extLst>
            </p:cNvPr>
            <p:cNvGrpSpPr/>
            <p:nvPr/>
          </p:nvGrpSpPr>
          <p:grpSpPr>
            <a:xfrm>
              <a:off x="85229" y="3282105"/>
              <a:ext cx="2616228" cy="216000"/>
              <a:chOff x="76477" y="2947654"/>
              <a:chExt cx="2616228" cy="216000"/>
            </a:xfrm>
          </p:grpSpPr>
          <p:sp>
            <p:nvSpPr>
              <p:cNvPr id="155" name="Rectángulo 154">
                <a:extLst>
                  <a:ext uri="{FF2B5EF4-FFF2-40B4-BE49-F238E27FC236}">
                    <a16:creationId xmlns:a16="http://schemas.microsoft.com/office/drawing/2014/main" id="{73C926F5-B8D3-4D13-B5F4-53B612B060B0}"/>
                  </a:ext>
                </a:extLst>
              </p:cNvPr>
              <p:cNvSpPr/>
              <p:nvPr/>
            </p:nvSpPr>
            <p:spPr>
              <a:xfrm>
                <a:off x="76477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5</a:t>
                </a:r>
              </a:p>
            </p:txBody>
          </p:sp>
          <p:sp>
            <p:nvSpPr>
              <p:cNvPr id="156" name="Rectángulo 155">
                <a:extLst>
                  <a:ext uri="{FF2B5EF4-FFF2-40B4-BE49-F238E27FC236}">
                    <a16:creationId xmlns:a16="http://schemas.microsoft.com/office/drawing/2014/main" id="{7C124267-2157-4A98-A5EE-F7C44F87E24C}"/>
                  </a:ext>
                </a:extLst>
              </p:cNvPr>
              <p:cNvSpPr/>
              <p:nvPr/>
            </p:nvSpPr>
            <p:spPr>
              <a:xfrm>
                <a:off x="461515" y="2947654"/>
                <a:ext cx="306000" cy="216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6</a:t>
                </a:r>
              </a:p>
            </p:txBody>
          </p:sp>
          <p:sp>
            <p:nvSpPr>
              <p:cNvPr id="157" name="Rectángulo 156">
                <a:extLst>
                  <a:ext uri="{FF2B5EF4-FFF2-40B4-BE49-F238E27FC236}">
                    <a16:creationId xmlns:a16="http://schemas.microsoft.com/office/drawing/2014/main" id="{C1D20FAA-2CA1-44E4-ACFC-F7D34881EF2E}"/>
                  </a:ext>
                </a:extLst>
              </p:cNvPr>
              <p:cNvSpPr/>
              <p:nvPr/>
            </p:nvSpPr>
            <p:spPr>
              <a:xfrm>
                <a:off x="846553" y="2947654"/>
                <a:ext cx="306000" cy="216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7</a:t>
                </a:r>
              </a:p>
            </p:txBody>
          </p:sp>
          <p:sp>
            <p:nvSpPr>
              <p:cNvPr id="158" name="Rectángulo 157">
                <a:extLst>
                  <a:ext uri="{FF2B5EF4-FFF2-40B4-BE49-F238E27FC236}">
                    <a16:creationId xmlns:a16="http://schemas.microsoft.com/office/drawing/2014/main" id="{D1484054-4D01-462C-B8FB-D25DFB3F20AB}"/>
                  </a:ext>
                </a:extLst>
              </p:cNvPr>
              <p:cNvSpPr/>
              <p:nvPr/>
            </p:nvSpPr>
            <p:spPr>
              <a:xfrm>
                <a:off x="1231591" y="2947654"/>
                <a:ext cx="306000" cy="216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8</a:t>
                </a:r>
              </a:p>
            </p:txBody>
          </p:sp>
          <p:sp>
            <p:nvSpPr>
              <p:cNvPr id="159" name="Rectángulo 158">
                <a:extLst>
                  <a:ext uri="{FF2B5EF4-FFF2-40B4-BE49-F238E27FC236}">
                    <a16:creationId xmlns:a16="http://schemas.microsoft.com/office/drawing/2014/main" id="{7D51EFD5-FEC8-4E19-8F0C-62FCB7434596}"/>
                  </a:ext>
                </a:extLst>
              </p:cNvPr>
              <p:cNvSpPr/>
              <p:nvPr/>
            </p:nvSpPr>
            <p:spPr>
              <a:xfrm>
                <a:off x="1616629" y="2947654"/>
                <a:ext cx="306000" cy="216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9</a:t>
                </a:r>
              </a:p>
            </p:txBody>
          </p:sp>
          <p:sp>
            <p:nvSpPr>
              <p:cNvPr id="160" name="Rectángulo 159">
                <a:extLst>
                  <a:ext uri="{FF2B5EF4-FFF2-40B4-BE49-F238E27FC236}">
                    <a16:creationId xmlns:a16="http://schemas.microsoft.com/office/drawing/2014/main" id="{0B7B8A7E-A6C0-4EFC-9F0C-BECEB05F420B}"/>
                  </a:ext>
                </a:extLst>
              </p:cNvPr>
              <p:cNvSpPr/>
              <p:nvPr/>
            </p:nvSpPr>
            <p:spPr>
              <a:xfrm>
                <a:off x="2001667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10</a:t>
                </a:r>
              </a:p>
            </p:txBody>
          </p:sp>
          <p:sp>
            <p:nvSpPr>
              <p:cNvPr id="161" name="Rectángulo 160">
                <a:extLst>
                  <a:ext uri="{FF2B5EF4-FFF2-40B4-BE49-F238E27FC236}">
                    <a16:creationId xmlns:a16="http://schemas.microsoft.com/office/drawing/2014/main" id="{CEAFE260-0DD8-4A71-B624-0CDE4A429352}"/>
                  </a:ext>
                </a:extLst>
              </p:cNvPr>
              <p:cNvSpPr/>
              <p:nvPr/>
            </p:nvSpPr>
            <p:spPr>
              <a:xfrm>
                <a:off x="2386705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11</a:t>
                </a:r>
              </a:p>
            </p:txBody>
          </p:sp>
        </p:grpSp>
        <p:grpSp>
          <p:nvGrpSpPr>
            <p:cNvPr id="162" name="Grupo 161">
              <a:extLst>
                <a:ext uri="{FF2B5EF4-FFF2-40B4-BE49-F238E27FC236}">
                  <a16:creationId xmlns:a16="http://schemas.microsoft.com/office/drawing/2014/main" id="{5AA08C0B-2624-48BE-B514-B9C4FC905905}"/>
                </a:ext>
              </a:extLst>
            </p:cNvPr>
            <p:cNvGrpSpPr/>
            <p:nvPr/>
          </p:nvGrpSpPr>
          <p:grpSpPr>
            <a:xfrm>
              <a:off x="85229" y="3557162"/>
              <a:ext cx="2616228" cy="216000"/>
              <a:chOff x="76477" y="2947654"/>
              <a:chExt cx="2616228" cy="216000"/>
            </a:xfrm>
          </p:grpSpPr>
          <p:sp>
            <p:nvSpPr>
              <p:cNvPr id="163" name="Rectángulo 162">
                <a:extLst>
                  <a:ext uri="{FF2B5EF4-FFF2-40B4-BE49-F238E27FC236}">
                    <a16:creationId xmlns:a16="http://schemas.microsoft.com/office/drawing/2014/main" id="{237F301F-403A-4300-80EC-F59EF6CAA97E}"/>
                  </a:ext>
                </a:extLst>
              </p:cNvPr>
              <p:cNvSpPr/>
              <p:nvPr/>
            </p:nvSpPr>
            <p:spPr>
              <a:xfrm>
                <a:off x="76477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12</a:t>
                </a:r>
              </a:p>
            </p:txBody>
          </p:sp>
          <p:sp>
            <p:nvSpPr>
              <p:cNvPr id="164" name="Rectángulo 163">
                <a:extLst>
                  <a:ext uri="{FF2B5EF4-FFF2-40B4-BE49-F238E27FC236}">
                    <a16:creationId xmlns:a16="http://schemas.microsoft.com/office/drawing/2014/main" id="{4D68B4D9-20CF-4B54-9836-F9D685D26B90}"/>
                  </a:ext>
                </a:extLst>
              </p:cNvPr>
              <p:cNvSpPr/>
              <p:nvPr/>
            </p:nvSpPr>
            <p:spPr>
              <a:xfrm>
                <a:off x="461515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13</a:t>
                </a:r>
              </a:p>
            </p:txBody>
          </p:sp>
          <p:sp>
            <p:nvSpPr>
              <p:cNvPr id="165" name="Rectángulo 164">
                <a:extLst>
                  <a:ext uri="{FF2B5EF4-FFF2-40B4-BE49-F238E27FC236}">
                    <a16:creationId xmlns:a16="http://schemas.microsoft.com/office/drawing/2014/main" id="{4DCB0E17-C82C-4BBA-A575-B53350173113}"/>
                  </a:ext>
                </a:extLst>
              </p:cNvPr>
              <p:cNvSpPr/>
              <p:nvPr/>
            </p:nvSpPr>
            <p:spPr>
              <a:xfrm>
                <a:off x="846553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14</a:t>
                </a:r>
              </a:p>
            </p:txBody>
          </p:sp>
          <p:sp>
            <p:nvSpPr>
              <p:cNvPr id="166" name="Rectángulo 165">
                <a:extLst>
                  <a:ext uri="{FF2B5EF4-FFF2-40B4-BE49-F238E27FC236}">
                    <a16:creationId xmlns:a16="http://schemas.microsoft.com/office/drawing/2014/main" id="{FC036687-E416-4F69-BA6B-E09C395C1E52}"/>
                  </a:ext>
                </a:extLst>
              </p:cNvPr>
              <p:cNvSpPr/>
              <p:nvPr/>
            </p:nvSpPr>
            <p:spPr>
              <a:xfrm>
                <a:off x="1231591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15</a:t>
                </a:r>
              </a:p>
            </p:txBody>
          </p:sp>
          <p:sp>
            <p:nvSpPr>
              <p:cNvPr id="167" name="Rectángulo 166">
                <a:extLst>
                  <a:ext uri="{FF2B5EF4-FFF2-40B4-BE49-F238E27FC236}">
                    <a16:creationId xmlns:a16="http://schemas.microsoft.com/office/drawing/2014/main" id="{C4A73FF3-4F0D-4CF4-B64B-02F89442D271}"/>
                  </a:ext>
                </a:extLst>
              </p:cNvPr>
              <p:cNvSpPr/>
              <p:nvPr/>
            </p:nvSpPr>
            <p:spPr>
              <a:xfrm>
                <a:off x="1616629" y="2947654"/>
                <a:ext cx="306000" cy="216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16</a:t>
                </a:r>
              </a:p>
            </p:txBody>
          </p:sp>
          <p:sp>
            <p:nvSpPr>
              <p:cNvPr id="168" name="Rectángulo 167">
                <a:extLst>
                  <a:ext uri="{FF2B5EF4-FFF2-40B4-BE49-F238E27FC236}">
                    <a16:creationId xmlns:a16="http://schemas.microsoft.com/office/drawing/2014/main" id="{4C20D124-1FE6-4E9B-8AEB-DFC04703C8F8}"/>
                  </a:ext>
                </a:extLst>
              </p:cNvPr>
              <p:cNvSpPr/>
              <p:nvPr/>
            </p:nvSpPr>
            <p:spPr>
              <a:xfrm>
                <a:off x="2001667" y="2947654"/>
                <a:ext cx="306000" cy="216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17</a:t>
                </a:r>
              </a:p>
            </p:txBody>
          </p:sp>
          <p:sp>
            <p:nvSpPr>
              <p:cNvPr id="169" name="Rectángulo 168">
                <a:extLst>
                  <a:ext uri="{FF2B5EF4-FFF2-40B4-BE49-F238E27FC236}">
                    <a16:creationId xmlns:a16="http://schemas.microsoft.com/office/drawing/2014/main" id="{1C7845A2-3F73-4E1F-A2E8-8780CFADA835}"/>
                  </a:ext>
                </a:extLst>
              </p:cNvPr>
              <p:cNvSpPr/>
              <p:nvPr/>
            </p:nvSpPr>
            <p:spPr>
              <a:xfrm>
                <a:off x="2386705" y="2947654"/>
                <a:ext cx="306000" cy="216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18</a:t>
                </a:r>
              </a:p>
            </p:txBody>
          </p:sp>
        </p:grpSp>
        <p:grpSp>
          <p:nvGrpSpPr>
            <p:cNvPr id="170" name="Grupo 169">
              <a:extLst>
                <a:ext uri="{FF2B5EF4-FFF2-40B4-BE49-F238E27FC236}">
                  <a16:creationId xmlns:a16="http://schemas.microsoft.com/office/drawing/2014/main" id="{2FD4C4F6-A97B-4066-87EA-0F13BD67DA75}"/>
                </a:ext>
              </a:extLst>
            </p:cNvPr>
            <p:cNvGrpSpPr/>
            <p:nvPr/>
          </p:nvGrpSpPr>
          <p:grpSpPr>
            <a:xfrm>
              <a:off x="90066" y="3832219"/>
              <a:ext cx="2616228" cy="216000"/>
              <a:chOff x="76477" y="2947654"/>
              <a:chExt cx="2616228" cy="216000"/>
            </a:xfrm>
          </p:grpSpPr>
          <p:sp>
            <p:nvSpPr>
              <p:cNvPr id="171" name="Rectángulo 170">
                <a:extLst>
                  <a:ext uri="{FF2B5EF4-FFF2-40B4-BE49-F238E27FC236}">
                    <a16:creationId xmlns:a16="http://schemas.microsoft.com/office/drawing/2014/main" id="{4C3F40F8-8A70-4134-A4F7-580479598F11}"/>
                  </a:ext>
                </a:extLst>
              </p:cNvPr>
              <p:cNvSpPr/>
              <p:nvPr/>
            </p:nvSpPr>
            <p:spPr>
              <a:xfrm>
                <a:off x="76477" y="2947654"/>
                <a:ext cx="306000" cy="216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19</a:t>
                </a:r>
              </a:p>
            </p:txBody>
          </p:sp>
          <p:sp>
            <p:nvSpPr>
              <p:cNvPr id="172" name="Rectángulo 171">
                <a:extLst>
                  <a:ext uri="{FF2B5EF4-FFF2-40B4-BE49-F238E27FC236}">
                    <a16:creationId xmlns:a16="http://schemas.microsoft.com/office/drawing/2014/main" id="{52B090DD-C286-4FFE-9F17-EC2319BA44F1}"/>
                  </a:ext>
                </a:extLst>
              </p:cNvPr>
              <p:cNvSpPr/>
              <p:nvPr/>
            </p:nvSpPr>
            <p:spPr>
              <a:xfrm>
                <a:off x="461515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20</a:t>
                </a:r>
              </a:p>
            </p:txBody>
          </p:sp>
          <p:sp>
            <p:nvSpPr>
              <p:cNvPr id="173" name="Rectángulo 172">
                <a:extLst>
                  <a:ext uri="{FF2B5EF4-FFF2-40B4-BE49-F238E27FC236}">
                    <a16:creationId xmlns:a16="http://schemas.microsoft.com/office/drawing/2014/main" id="{12411FEF-1C84-485D-B417-6DDF7D4297C6}"/>
                  </a:ext>
                </a:extLst>
              </p:cNvPr>
              <p:cNvSpPr/>
              <p:nvPr/>
            </p:nvSpPr>
            <p:spPr>
              <a:xfrm>
                <a:off x="846553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21</a:t>
                </a:r>
              </a:p>
            </p:txBody>
          </p:sp>
          <p:sp>
            <p:nvSpPr>
              <p:cNvPr id="174" name="Rectángulo 173">
                <a:extLst>
                  <a:ext uri="{FF2B5EF4-FFF2-40B4-BE49-F238E27FC236}">
                    <a16:creationId xmlns:a16="http://schemas.microsoft.com/office/drawing/2014/main" id="{3E7BF339-7C84-4DA4-BD75-BB47620A4E27}"/>
                  </a:ext>
                </a:extLst>
              </p:cNvPr>
              <p:cNvSpPr/>
              <p:nvPr/>
            </p:nvSpPr>
            <p:spPr>
              <a:xfrm>
                <a:off x="1231591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22</a:t>
                </a:r>
              </a:p>
            </p:txBody>
          </p:sp>
          <p:sp>
            <p:nvSpPr>
              <p:cNvPr id="175" name="Rectángulo 174">
                <a:extLst>
                  <a:ext uri="{FF2B5EF4-FFF2-40B4-BE49-F238E27FC236}">
                    <a16:creationId xmlns:a16="http://schemas.microsoft.com/office/drawing/2014/main" id="{0C6595C6-84C7-4C48-A805-47B43211E32F}"/>
                  </a:ext>
                </a:extLst>
              </p:cNvPr>
              <p:cNvSpPr/>
              <p:nvPr/>
            </p:nvSpPr>
            <p:spPr>
              <a:xfrm>
                <a:off x="1616629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23</a:t>
                </a:r>
              </a:p>
            </p:txBody>
          </p:sp>
          <p:sp>
            <p:nvSpPr>
              <p:cNvPr id="176" name="Rectángulo 175">
                <a:extLst>
                  <a:ext uri="{FF2B5EF4-FFF2-40B4-BE49-F238E27FC236}">
                    <a16:creationId xmlns:a16="http://schemas.microsoft.com/office/drawing/2014/main" id="{A44FC9FC-64A0-4E59-8D8A-9F09422ECAEF}"/>
                  </a:ext>
                </a:extLst>
              </p:cNvPr>
              <p:cNvSpPr/>
              <p:nvPr/>
            </p:nvSpPr>
            <p:spPr>
              <a:xfrm>
                <a:off x="2001667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24</a:t>
                </a:r>
              </a:p>
            </p:txBody>
          </p:sp>
          <p:sp>
            <p:nvSpPr>
              <p:cNvPr id="177" name="Rectángulo 176">
                <a:extLst>
                  <a:ext uri="{FF2B5EF4-FFF2-40B4-BE49-F238E27FC236}">
                    <a16:creationId xmlns:a16="http://schemas.microsoft.com/office/drawing/2014/main" id="{4B776EB2-C732-4C69-B2CF-20E553184320}"/>
                  </a:ext>
                </a:extLst>
              </p:cNvPr>
              <p:cNvSpPr/>
              <p:nvPr/>
            </p:nvSpPr>
            <p:spPr>
              <a:xfrm>
                <a:off x="2386705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25</a:t>
                </a:r>
              </a:p>
            </p:txBody>
          </p:sp>
        </p:grpSp>
        <p:grpSp>
          <p:nvGrpSpPr>
            <p:cNvPr id="178" name="Grupo 177">
              <a:extLst>
                <a:ext uri="{FF2B5EF4-FFF2-40B4-BE49-F238E27FC236}">
                  <a16:creationId xmlns:a16="http://schemas.microsoft.com/office/drawing/2014/main" id="{AC22B85A-1D20-4D61-9624-32AFD4FC23AB}"/>
                </a:ext>
              </a:extLst>
            </p:cNvPr>
            <p:cNvGrpSpPr/>
            <p:nvPr/>
          </p:nvGrpSpPr>
          <p:grpSpPr>
            <a:xfrm>
              <a:off x="77846" y="4107277"/>
              <a:ext cx="1461114" cy="216000"/>
              <a:chOff x="76477" y="2947654"/>
              <a:chExt cx="1461114" cy="216000"/>
            </a:xfrm>
          </p:grpSpPr>
          <p:sp>
            <p:nvSpPr>
              <p:cNvPr id="179" name="Rectángulo 178">
                <a:extLst>
                  <a:ext uri="{FF2B5EF4-FFF2-40B4-BE49-F238E27FC236}">
                    <a16:creationId xmlns:a16="http://schemas.microsoft.com/office/drawing/2014/main" id="{ED1AE651-B778-4F44-87EB-F1EE5FD081CF}"/>
                  </a:ext>
                </a:extLst>
              </p:cNvPr>
              <p:cNvSpPr/>
              <p:nvPr/>
            </p:nvSpPr>
            <p:spPr>
              <a:xfrm>
                <a:off x="76477" y="2947654"/>
                <a:ext cx="306000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26</a:t>
                </a:r>
              </a:p>
            </p:txBody>
          </p:sp>
          <p:sp>
            <p:nvSpPr>
              <p:cNvPr id="180" name="Rectángulo 179">
                <a:extLst>
                  <a:ext uri="{FF2B5EF4-FFF2-40B4-BE49-F238E27FC236}">
                    <a16:creationId xmlns:a16="http://schemas.microsoft.com/office/drawing/2014/main" id="{927DF8F8-A05D-4F66-83DE-56E7C7C8928A}"/>
                  </a:ext>
                </a:extLst>
              </p:cNvPr>
              <p:cNvSpPr/>
              <p:nvPr/>
            </p:nvSpPr>
            <p:spPr>
              <a:xfrm>
                <a:off x="461515" y="2947654"/>
                <a:ext cx="306000" cy="216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27</a:t>
                </a:r>
              </a:p>
            </p:txBody>
          </p:sp>
          <p:sp>
            <p:nvSpPr>
              <p:cNvPr id="181" name="Rectángulo 180">
                <a:extLst>
                  <a:ext uri="{FF2B5EF4-FFF2-40B4-BE49-F238E27FC236}">
                    <a16:creationId xmlns:a16="http://schemas.microsoft.com/office/drawing/2014/main" id="{C1D9D41A-33BB-4B44-8FA4-AA030B0F7D15}"/>
                  </a:ext>
                </a:extLst>
              </p:cNvPr>
              <p:cNvSpPr/>
              <p:nvPr/>
            </p:nvSpPr>
            <p:spPr>
              <a:xfrm>
                <a:off x="846553" y="2947654"/>
                <a:ext cx="306000" cy="216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28</a:t>
                </a:r>
              </a:p>
            </p:txBody>
          </p:sp>
          <p:sp>
            <p:nvSpPr>
              <p:cNvPr id="182" name="Rectángulo 181">
                <a:extLst>
                  <a:ext uri="{FF2B5EF4-FFF2-40B4-BE49-F238E27FC236}">
                    <a16:creationId xmlns:a16="http://schemas.microsoft.com/office/drawing/2014/main" id="{1D228561-572B-4E4E-BE1C-9DE21B326FDA}"/>
                  </a:ext>
                </a:extLst>
              </p:cNvPr>
              <p:cNvSpPr/>
              <p:nvPr/>
            </p:nvSpPr>
            <p:spPr>
              <a:xfrm>
                <a:off x="1231591" y="2947654"/>
                <a:ext cx="306000" cy="216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rotesque" panose="020B0504020202020204" pitchFamily="34" charset="0"/>
                  </a:rPr>
                  <a:t>29</a:t>
                </a:r>
              </a:p>
            </p:txBody>
          </p:sp>
        </p:grpSp>
        <p:sp>
          <p:nvSpPr>
            <p:cNvPr id="183" name="Rectángulo 182">
              <a:extLst>
                <a:ext uri="{FF2B5EF4-FFF2-40B4-BE49-F238E27FC236}">
                  <a16:creationId xmlns:a16="http://schemas.microsoft.com/office/drawing/2014/main" id="{F7ECD9B5-0FA3-4DFA-8CE0-37F0B5229B9D}"/>
                </a:ext>
              </a:extLst>
            </p:cNvPr>
            <p:cNvSpPr/>
            <p:nvPr/>
          </p:nvSpPr>
          <p:spPr>
            <a:xfrm>
              <a:off x="367770" y="4523780"/>
              <a:ext cx="187557" cy="869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ángulo 183">
              <a:extLst>
                <a:ext uri="{FF2B5EF4-FFF2-40B4-BE49-F238E27FC236}">
                  <a16:creationId xmlns:a16="http://schemas.microsoft.com/office/drawing/2014/main" id="{411425E6-2842-4866-A14F-55E4682644E7}"/>
                </a:ext>
              </a:extLst>
            </p:cNvPr>
            <p:cNvSpPr/>
            <p:nvPr/>
          </p:nvSpPr>
          <p:spPr>
            <a:xfrm>
              <a:off x="1446298" y="4523087"/>
              <a:ext cx="187557" cy="8697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CuadroTexto 184">
              <a:extLst>
                <a:ext uri="{FF2B5EF4-FFF2-40B4-BE49-F238E27FC236}">
                  <a16:creationId xmlns:a16="http://schemas.microsoft.com/office/drawing/2014/main" id="{85F13849-600D-4B18-B2C9-93DDE76BC6DB}"/>
                </a:ext>
              </a:extLst>
            </p:cNvPr>
            <p:cNvSpPr txBox="1"/>
            <p:nvPr/>
          </p:nvSpPr>
          <p:spPr>
            <a:xfrm>
              <a:off x="521521" y="4479675"/>
              <a:ext cx="1020798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Grotesque" panose="020B0504020202020204" pitchFamily="34" charset="0"/>
                </a:rPr>
                <a:t>NO DISPONIBLE</a:t>
              </a:r>
            </a:p>
          </p:txBody>
        </p:sp>
        <p:sp>
          <p:nvSpPr>
            <p:cNvPr id="186" name="CuadroTexto 185">
              <a:extLst>
                <a:ext uri="{FF2B5EF4-FFF2-40B4-BE49-F238E27FC236}">
                  <a16:creationId xmlns:a16="http://schemas.microsoft.com/office/drawing/2014/main" id="{D27BCBF3-610C-42AE-9A13-DDE5C0490F51}"/>
                </a:ext>
              </a:extLst>
            </p:cNvPr>
            <p:cNvSpPr txBox="1"/>
            <p:nvPr/>
          </p:nvSpPr>
          <p:spPr>
            <a:xfrm>
              <a:off x="1611458" y="4472452"/>
              <a:ext cx="1020798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Grotesque" panose="020B0504020202020204" pitchFamily="34" charset="0"/>
                </a:rPr>
                <a:t>DISPONIBLE</a:t>
              </a:r>
            </a:p>
          </p:txBody>
        </p:sp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97FAA068-6DDC-4AD0-9118-DC9A35812796}"/>
              </a:ext>
            </a:extLst>
          </p:cNvPr>
          <p:cNvGrpSpPr/>
          <p:nvPr/>
        </p:nvGrpSpPr>
        <p:grpSpPr>
          <a:xfrm>
            <a:off x="32272" y="933724"/>
            <a:ext cx="2655405" cy="598380"/>
            <a:chOff x="32272" y="1720802"/>
            <a:chExt cx="2655405" cy="598380"/>
          </a:xfrm>
        </p:grpSpPr>
        <p:sp>
          <p:nvSpPr>
            <p:cNvPr id="135" name="Rectángulo 134">
              <a:extLst>
                <a:ext uri="{FF2B5EF4-FFF2-40B4-BE49-F238E27FC236}">
                  <a16:creationId xmlns:a16="http://schemas.microsoft.com/office/drawing/2014/main" id="{082D4A37-0663-4141-9637-B8F76EAC0B99}"/>
                </a:ext>
              </a:extLst>
            </p:cNvPr>
            <p:cNvSpPr/>
            <p:nvPr/>
          </p:nvSpPr>
          <p:spPr>
            <a:xfrm>
              <a:off x="63391" y="1727119"/>
              <a:ext cx="782851" cy="4571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adroTexto 137">
              <a:extLst>
                <a:ext uri="{FF2B5EF4-FFF2-40B4-BE49-F238E27FC236}">
                  <a16:creationId xmlns:a16="http://schemas.microsoft.com/office/drawing/2014/main" id="{AA7A2FE0-465E-49D3-8286-B292ADE7413F}"/>
                </a:ext>
              </a:extLst>
            </p:cNvPr>
            <p:cNvSpPr txBox="1"/>
            <p:nvPr/>
          </p:nvSpPr>
          <p:spPr>
            <a:xfrm>
              <a:off x="32272" y="1811027"/>
              <a:ext cx="772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  <a:latin typeface="Grotesque" panose="020B0504020202020204" pitchFamily="34" charset="0"/>
                </a:rPr>
                <a:t>ABRIL</a:t>
              </a:r>
            </a:p>
          </p:txBody>
        </p:sp>
        <p:sp>
          <p:nvSpPr>
            <p:cNvPr id="139" name="Rectángulo 138">
              <a:extLst>
                <a:ext uri="{FF2B5EF4-FFF2-40B4-BE49-F238E27FC236}">
                  <a16:creationId xmlns:a16="http://schemas.microsoft.com/office/drawing/2014/main" id="{39F0990F-EB13-4CBE-AAE9-403D85D1EA60}"/>
                </a:ext>
              </a:extLst>
            </p:cNvPr>
            <p:cNvSpPr/>
            <p:nvPr/>
          </p:nvSpPr>
          <p:spPr>
            <a:xfrm>
              <a:off x="886753" y="1722781"/>
              <a:ext cx="772411" cy="4571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ángulo 139">
              <a:extLst>
                <a:ext uri="{FF2B5EF4-FFF2-40B4-BE49-F238E27FC236}">
                  <a16:creationId xmlns:a16="http://schemas.microsoft.com/office/drawing/2014/main" id="{6B28AD48-7F92-440C-B3B0-D911FB1C436F}"/>
                </a:ext>
              </a:extLst>
            </p:cNvPr>
            <p:cNvSpPr/>
            <p:nvPr/>
          </p:nvSpPr>
          <p:spPr>
            <a:xfrm>
              <a:off x="1699283" y="1720802"/>
              <a:ext cx="772410" cy="4571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21D8A504-0FA9-43EA-BA80-D5860DEDA36B}"/>
                </a:ext>
              </a:extLst>
            </p:cNvPr>
            <p:cNvSpPr txBox="1"/>
            <p:nvPr/>
          </p:nvSpPr>
          <p:spPr>
            <a:xfrm>
              <a:off x="846634" y="1813662"/>
              <a:ext cx="772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  <a:latin typeface="Grotesque" panose="020B0504020202020204" pitchFamily="34" charset="0"/>
                </a:rPr>
                <a:t>MAYO</a:t>
              </a:r>
            </a:p>
          </p:txBody>
        </p:sp>
        <p:sp>
          <p:nvSpPr>
            <p:cNvPr id="142" name="CuadroTexto 141">
              <a:extLst>
                <a:ext uri="{FF2B5EF4-FFF2-40B4-BE49-F238E27FC236}">
                  <a16:creationId xmlns:a16="http://schemas.microsoft.com/office/drawing/2014/main" id="{6C0D3353-F695-439B-846F-3E5103A7F690}"/>
                </a:ext>
              </a:extLst>
            </p:cNvPr>
            <p:cNvSpPr txBox="1"/>
            <p:nvPr/>
          </p:nvSpPr>
          <p:spPr>
            <a:xfrm>
              <a:off x="1637521" y="1819163"/>
              <a:ext cx="772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  <a:latin typeface="Grotesque" panose="020B0504020202020204" pitchFamily="34" charset="0"/>
                </a:rPr>
                <a:t>JUNIO</a:t>
              </a:r>
            </a:p>
          </p:txBody>
        </p: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ADB78845-FD0D-4934-AF43-56A92355E3AB}"/>
                </a:ext>
              </a:extLst>
            </p:cNvPr>
            <p:cNvSpPr/>
            <p:nvPr/>
          </p:nvSpPr>
          <p:spPr>
            <a:xfrm>
              <a:off x="50169" y="2217494"/>
              <a:ext cx="782851" cy="10106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ángulo 143">
              <a:extLst>
                <a:ext uri="{FF2B5EF4-FFF2-40B4-BE49-F238E27FC236}">
                  <a16:creationId xmlns:a16="http://schemas.microsoft.com/office/drawing/2014/main" id="{04814ED8-D802-4C85-8690-76BEF5BA155C}"/>
                </a:ext>
              </a:extLst>
            </p:cNvPr>
            <p:cNvSpPr/>
            <p:nvPr/>
          </p:nvSpPr>
          <p:spPr>
            <a:xfrm>
              <a:off x="877609" y="2204913"/>
              <a:ext cx="782851" cy="10106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ángulo 144">
              <a:extLst>
                <a:ext uri="{FF2B5EF4-FFF2-40B4-BE49-F238E27FC236}">
                  <a16:creationId xmlns:a16="http://schemas.microsoft.com/office/drawing/2014/main" id="{3D5A88A5-F3CA-4605-8283-C8F337DE89C6}"/>
                </a:ext>
              </a:extLst>
            </p:cNvPr>
            <p:cNvSpPr/>
            <p:nvPr/>
          </p:nvSpPr>
          <p:spPr>
            <a:xfrm>
              <a:off x="1703102" y="2211218"/>
              <a:ext cx="782851" cy="10106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ángulo 145">
              <a:extLst>
                <a:ext uri="{FF2B5EF4-FFF2-40B4-BE49-F238E27FC236}">
                  <a16:creationId xmlns:a16="http://schemas.microsoft.com/office/drawing/2014/main" id="{9ECA3570-B585-49D8-AF4E-A6AC0ADBD8D1}"/>
                </a:ext>
              </a:extLst>
            </p:cNvPr>
            <p:cNvSpPr/>
            <p:nvPr/>
          </p:nvSpPr>
          <p:spPr>
            <a:xfrm>
              <a:off x="880799" y="2203883"/>
              <a:ext cx="180000" cy="1010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ángulo 146">
              <a:extLst>
                <a:ext uri="{FF2B5EF4-FFF2-40B4-BE49-F238E27FC236}">
                  <a16:creationId xmlns:a16="http://schemas.microsoft.com/office/drawing/2014/main" id="{F0AE9198-D52E-4561-B7C4-2506E47A81A2}"/>
                </a:ext>
              </a:extLst>
            </p:cNvPr>
            <p:cNvSpPr/>
            <p:nvPr/>
          </p:nvSpPr>
          <p:spPr>
            <a:xfrm>
              <a:off x="53712" y="2218113"/>
              <a:ext cx="468000" cy="1010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Medio marco 186">
              <a:extLst>
                <a:ext uri="{FF2B5EF4-FFF2-40B4-BE49-F238E27FC236}">
                  <a16:creationId xmlns:a16="http://schemas.microsoft.com/office/drawing/2014/main" id="{ADE27818-B609-48F7-8DB6-CEB4460178FA}"/>
                </a:ext>
              </a:extLst>
            </p:cNvPr>
            <p:cNvSpPr/>
            <p:nvPr/>
          </p:nvSpPr>
          <p:spPr>
            <a:xfrm rot="8153280">
              <a:off x="2475831" y="1834834"/>
              <a:ext cx="211846" cy="225778"/>
            </a:xfrm>
            <a:prstGeom prst="halfFram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A57FEA4E-9C91-45F3-8FC8-32E06DB79FA0}"/>
              </a:ext>
            </a:extLst>
          </p:cNvPr>
          <p:cNvGrpSpPr/>
          <p:nvPr/>
        </p:nvGrpSpPr>
        <p:grpSpPr>
          <a:xfrm>
            <a:off x="415484" y="4011521"/>
            <a:ext cx="1940807" cy="593286"/>
            <a:chOff x="675066" y="921098"/>
            <a:chExt cx="1940807" cy="593286"/>
          </a:xfrm>
        </p:grpSpPr>
        <p:sp>
          <p:nvSpPr>
            <p:cNvPr id="188" name="CuadroTexto 187">
              <a:extLst>
                <a:ext uri="{FF2B5EF4-FFF2-40B4-BE49-F238E27FC236}">
                  <a16:creationId xmlns:a16="http://schemas.microsoft.com/office/drawing/2014/main" id="{B4BEE91D-7F65-48C3-8E9F-3EE4DA6D5EC3}"/>
                </a:ext>
              </a:extLst>
            </p:cNvPr>
            <p:cNvSpPr txBox="1"/>
            <p:nvPr/>
          </p:nvSpPr>
          <p:spPr>
            <a:xfrm>
              <a:off x="675066" y="921098"/>
              <a:ext cx="10207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>
                  <a:latin typeface="Grotesque" panose="020B0504020202020204" pitchFamily="34" charset="0"/>
                </a:rPr>
                <a:t>ESCOGE FECHA DE ENTRADA</a:t>
              </a:r>
            </a:p>
          </p:txBody>
        </p:sp>
        <p:sp>
          <p:nvSpPr>
            <p:cNvPr id="191" name="CuadroTexto 190">
              <a:extLst>
                <a:ext uri="{FF2B5EF4-FFF2-40B4-BE49-F238E27FC236}">
                  <a16:creationId xmlns:a16="http://schemas.microsoft.com/office/drawing/2014/main" id="{D971F200-7536-44E5-AFA7-604BFECA917D}"/>
                </a:ext>
              </a:extLst>
            </p:cNvPr>
            <p:cNvSpPr txBox="1"/>
            <p:nvPr/>
          </p:nvSpPr>
          <p:spPr>
            <a:xfrm>
              <a:off x="1595075" y="924462"/>
              <a:ext cx="10207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latin typeface="Grotesque" panose="020B0504020202020204" pitchFamily="34" charset="0"/>
                </a:rPr>
                <a:t>ESCOGE FECHA DE SALIDA</a:t>
              </a:r>
            </a:p>
          </p:txBody>
        </p:sp>
        <p:sp>
          <p:nvSpPr>
            <p:cNvPr id="198" name="Forma libre: forma 197">
              <a:extLst>
                <a:ext uri="{FF2B5EF4-FFF2-40B4-BE49-F238E27FC236}">
                  <a16:creationId xmlns:a16="http://schemas.microsoft.com/office/drawing/2014/main" id="{E1AB6CD3-7F7D-4522-8658-E166572845DA}"/>
                </a:ext>
              </a:extLst>
            </p:cNvPr>
            <p:cNvSpPr/>
            <p:nvPr/>
          </p:nvSpPr>
          <p:spPr>
            <a:xfrm rot="10800000">
              <a:off x="1128775" y="1297336"/>
              <a:ext cx="965365" cy="217048"/>
            </a:xfrm>
            <a:custGeom>
              <a:avLst/>
              <a:gdLst>
                <a:gd name="connsiteX0" fmla="*/ 879031 w 965365"/>
                <a:gd name="connsiteY0" fmla="*/ 217048 h 217048"/>
                <a:gd name="connsiteX1" fmla="*/ 231031 w 965365"/>
                <a:gd name="connsiteY1" fmla="*/ 217048 h 217048"/>
                <a:gd name="connsiteX2" fmla="*/ 231031 w 965365"/>
                <a:gd name="connsiteY2" fmla="*/ 216000 h 217048"/>
                <a:gd name="connsiteX3" fmla="*/ 108089 w 965365"/>
                <a:gd name="connsiteY3" fmla="*/ 216000 h 217048"/>
                <a:gd name="connsiteX4" fmla="*/ 108000 w 965365"/>
                <a:gd name="connsiteY4" fmla="*/ 216018 h 217048"/>
                <a:gd name="connsiteX5" fmla="*/ 107911 w 965365"/>
                <a:gd name="connsiteY5" fmla="*/ 216000 h 217048"/>
                <a:gd name="connsiteX6" fmla="*/ 86334 w 965365"/>
                <a:gd name="connsiteY6" fmla="*/ 216000 h 217048"/>
                <a:gd name="connsiteX7" fmla="*/ 86334 w 965365"/>
                <a:gd name="connsiteY7" fmla="*/ 211644 h 217048"/>
                <a:gd name="connsiteX8" fmla="*/ 65961 w 965365"/>
                <a:gd name="connsiteY8" fmla="*/ 207531 h 217048"/>
                <a:gd name="connsiteX9" fmla="*/ 0 w 965365"/>
                <a:gd name="connsiteY9" fmla="*/ 108018 h 217048"/>
                <a:gd name="connsiteX10" fmla="*/ 65961 w 965365"/>
                <a:gd name="connsiteY10" fmla="*/ 8505 h 217048"/>
                <a:gd name="connsiteX11" fmla="*/ 86334 w 965365"/>
                <a:gd name="connsiteY11" fmla="*/ 4392 h 217048"/>
                <a:gd name="connsiteX12" fmla="*/ 86334 w 965365"/>
                <a:gd name="connsiteY12" fmla="*/ 0 h 217048"/>
                <a:gd name="connsiteX13" fmla="*/ 734334 w 965365"/>
                <a:gd name="connsiteY13" fmla="*/ 0 h 217048"/>
                <a:gd name="connsiteX14" fmla="*/ 734334 w 965365"/>
                <a:gd name="connsiteY14" fmla="*/ 1048 h 217048"/>
                <a:gd name="connsiteX15" fmla="*/ 857276 w 965365"/>
                <a:gd name="connsiteY15" fmla="*/ 1048 h 217048"/>
                <a:gd name="connsiteX16" fmla="*/ 857365 w 965365"/>
                <a:gd name="connsiteY16" fmla="*/ 1030 h 217048"/>
                <a:gd name="connsiteX17" fmla="*/ 857454 w 965365"/>
                <a:gd name="connsiteY17" fmla="*/ 1048 h 217048"/>
                <a:gd name="connsiteX18" fmla="*/ 879031 w 965365"/>
                <a:gd name="connsiteY18" fmla="*/ 1048 h 217048"/>
                <a:gd name="connsiteX19" fmla="*/ 879031 w 965365"/>
                <a:gd name="connsiteY19" fmla="*/ 5404 h 217048"/>
                <a:gd name="connsiteX20" fmla="*/ 899404 w 965365"/>
                <a:gd name="connsiteY20" fmla="*/ 9517 h 217048"/>
                <a:gd name="connsiteX21" fmla="*/ 965365 w 965365"/>
                <a:gd name="connsiteY21" fmla="*/ 109030 h 217048"/>
                <a:gd name="connsiteX22" fmla="*/ 899404 w 965365"/>
                <a:gd name="connsiteY22" fmla="*/ 208543 h 217048"/>
                <a:gd name="connsiteX23" fmla="*/ 879031 w 965365"/>
                <a:gd name="connsiteY23" fmla="*/ 212656 h 21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65365" h="217048">
                  <a:moveTo>
                    <a:pt x="879031" y="217048"/>
                  </a:moveTo>
                  <a:lnTo>
                    <a:pt x="231031" y="217048"/>
                  </a:lnTo>
                  <a:lnTo>
                    <a:pt x="231031" y="216000"/>
                  </a:lnTo>
                  <a:lnTo>
                    <a:pt x="108089" y="216000"/>
                  </a:lnTo>
                  <a:lnTo>
                    <a:pt x="108000" y="216018"/>
                  </a:lnTo>
                  <a:lnTo>
                    <a:pt x="107911" y="216000"/>
                  </a:lnTo>
                  <a:lnTo>
                    <a:pt x="86334" y="216000"/>
                  </a:lnTo>
                  <a:lnTo>
                    <a:pt x="86334" y="211644"/>
                  </a:lnTo>
                  <a:lnTo>
                    <a:pt x="65961" y="207531"/>
                  </a:lnTo>
                  <a:cubicBezTo>
                    <a:pt x="27199" y="191136"/>
                    <a:pt x="0" y="152753"/>
                    <a:pt x="0" y="108018"/>
                  </a:cubicBezTo>
                  <a:cubicBezTo>
                    <a:pt x="0" y="63283"/>
                    <a:pt x="27199" y="24900"/>
                    <a:pt x="65961" y="8505"/>
                  </a:cubicBezTo>
                  <a:lnTo>
                    <a:pt x="86334" y="4392"/>
                  </a:lnTo>
                  <a:lnTo>
                    <a:pt x="86334" y="0"/>
                  </a:lnTo>
                  <a:lnTo>
                    <a:pt x="734334" y="0"/>
                  </a:lnTo>
                  <a:lnTo>
                    <a:pt x="734334" y="1048"/>
                  </a:lnTo>
                  <a:lnTo>
                    <a:pt x="857276" y="1048"/>
                  </a:lnTo>
                  <a:lnTo>
                    <a:pt x="857365" y="1030"/>
                  </a:lnTo>
                  <a:lnTo>
                    <a:pt x="857454" y="1048"/>
                  </a:lnTo>
                  <a:lnTo>
                    <a:pt x="879031" y="1048"/>
                  </a:lnTo>
                  <a:lnTo>
                    <a:pt x="879031" y="5404"/>
                  </a:lnTo>
                  <a:lnTo>
                    <a:pt x="899404" y="9517"/>
                  </a:lnTo>
                  <a:cubicBezTo>
                    <a:pt x="938166" y="25912"/>
                    <a:pt x="965365" y="64295"/>
                    <a:pt x="965365" y="109030"/>
                  </a:cubicBezTo>
                  <a:cubicBezTo>
                    <a:pt x="965365" y="153765"/>
                    <a:pt x="938166" y="192148"/>
                    <a:pt x="899404" y="208543"/>
                  </a:cubicBezTo>
                  <a:lnTo>
                    <a:pt x="879031" y="2126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02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o 52">
            <a:extLst>
              <a:ext uri="{FF2B5EF4-FFF2-40B4-BE49-F238E27FC236}">
                <a16:creationId xmlns:a16="http://schemas.microsoft.com/office/drawing/2014/main" id="{3EAF0AD9-08E4-4CBC-B0B0-04BD46A9C9FD}"/>
              </a:ext>
            </a:extLst>
          </p:cNvPr>
          <p:cNvGrpSpPr/>
          <p:nvPr/>
        </p:nvGrpSpPr>
        <p:grpSpPr>
          <a:xfrm>
            <a:off x="-31170" y="745147"/>
            <a:ext cx="2771775" cy="362213"/>
            <a:chOff x="558294" y="-778447"/>
            <a:chExt cx="1774812" cy="2115988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CD7A3969-9893-445D-8B84-B29B91E9B72F}"/>
                </a:ext>
              </a:extLst>
            </p:cNvPr>
            <p:cNvSpPr/>
            <p:nvPr/>
          </p:nvSpPr>
          <p:spPr>
            <a:xfrm>
              <a:off x="558294" y="1104039"/>
              <a:ext cx="1774812" cy="23350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C430288B-BA36-4F7D-AB2B-758BAEF2684C}"/>
                </a:ext>
              </a:extLst>
            </p:cNvPr>
            <p:cNvSpPr txBox="1"/>
            <p:nvPr/>
          </p:nvSpPr>
          <p:spPr>
            <a:xfrm>
              <a:off x="627222" y="-778447"/>
              <a:ext cx="1145038" cy="1797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Grotesque" panose="020B0504020202020204" pitchFamily="34" charset="0"/>
                </a:rPr>
                <a:t>CONTÁCTANOS</a:t>
              </a: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8447B86-A27B-4217-97E5-009AD1CB7766}"/>
              </a:ext>
            </a:extLst>
          </p:cNvPr>
          <p:cNvGrpSpPr/>
          <p:nvPr/>
        </p:nvGrpSpPr>
        <p:grpSpPr>
          <a:xfrm>
            <a:off x="3094652" y="5343612"/>
            <a:ext cx="2750701" cy="2626123"/>
            <a:chOff x="44172" y="1735801"/>
            <a:chExt cx="2750701" cy="2626123"/>
          </a:xfrm>
        </p:grpSpPr>
        <p:sp>
          <p:nvSpPr>
            <p:cNvPr id="59" name="Forma libre: forma 58">
              <a:extLst>
                <a:ext uri="{FF2B5EF4-FFF2-40B4-BE49-F238E27FC236}">
                  <a16:creationId xmlns:a16="http://schemas.microsoft.com/office/drawing/2014/main" id="{941F7806-B296-41AD-85B4-61122A04C461}"/>
                </a:ext>
              </a:extLst>
            </p:cNvPr>
            <p:cNvSpPr/>
            <p:nvPr/>
          </p:nvSpPr>
          <p:spPr>
            <a:xfrm>
              <a:off x="44172" y="1735801"/>
              <a:ext cx="2750701" cy="1704988"/>
            </a:xfrm>
            <a:custGeom>
              <a:avLst/>
              <a:gdLst>
                <a:gd name="connsiteX0" fmla="*/ 747276 w 2779106"/>
                <a:gd name="connsiteY0" fmla="*/ 50 h 1704988"/>
                <a:gd name="connsiteX1" fmla="*/ 875121 w 2779106"/>
                <a:gd name="connsiteY1" fmla="*/ 12819 h 1704988"/>
                <a:gd name="connsiteX2" fmla="*/ 2111659 w 2779106"/>
                <a:gd name="connsiteY2" fmla="*/ 735989 h 1704988"/>
                <a:gd name="connsiteX3" fmla="*/ 2655809 w 2779106"/>
                <a:gd name="connsiteY3" fmla="*/ 896011 h 1704988"/>
                <a:gd name="connsiteX4" fmla="*/ 2779106 w 2779106"/>
                <a:gd name="connsiteY4" fmla="*/ 905062 h 1704988"/>
                <a:gd name="connsiteX5" fmla="*/ 2779106 w 2779106"/>
                <a:gd name="connsiteY5" fmla="*/ 1704988 h 1704988"/>
                <a:gd name="connsiteX6" fmla="*/ 0 w 2779106"/>
                <a:gd name="connsiteY6" fmla="*/ 1704988 h 1704988"/>
                <a:gd name="connsiteX7" fmla="*/ 0 w 2779106"/>
                <a:gd name="connsiteY7" fmla="*/ 386968 h 1704988"/>
                <a:gd name="connsiteX8" fmla="*/ 1016 w 2779106"/>
                <a:gd name="connsiteY8" fmla="*/ 342500 h 1704988"/>
                <a:gd name="connsiteX9" fmla="*/ 747276 w 2779106"/>
                <a:gd name="connsiteY9" fmla="*/ 50 h 170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9106" h="1704988">
                  <a:moveTo>
                    <a:pt x="747276" y="50"/>
                  </a:moveTo>
                  <a:cubicBezTo>
                    <a:pt x="788593" y="536"/>
                    <a:pt x="831149" y="4621"/>
                    <a:pt x="875121" y="12819"/>
                  </a:cubicBezTo>
                  <a:cubicBezTo>
                    <a:pt x="1226894" y="78400"/>
                    <a:pt x="1791864" y="587101"/>
                    <a:pt x="2111659" y="735989"/>
                  </a:cubicBezTo>
                  <a:cubicBezTo>
                    <a:pt x="2351505" y="847655"/>
                    <a:pt x="2513401" y="881554"/>
                    <a:pt x="2655809" y="896011"/>
                  </a:cubicBezTo>
                  <a:lnTo>
                    <a:pt x="2779106" y="905062"/>
                  </a:lnTo>
                  <a:lnTo>
                    <a:pt x="2779106" y="1704988"/>
                  </a:lnTo>
                  <a:lnTo>
                    <a:pt x="0" y="1704988"/>
                  </a:lnTo>
                  <a:lnTo>
                    <a:pt x="0" y="386968"/>
                  </a:lnTo>
                  <a:lnTo>
                    <a:pt x="1016" y="342500"/>
                  </a:lnTo>
                  <a:cubicBezTo>
                    <a:pt x="229536" y="169573"/>
                    <a:pt x="458056" y="-3355"/>
                    <a:pt x="747276" y="50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DFE39E80-13BC-4CB4-86D4-691A759CD6D8}"/>
                </a:ext>
              </a:extLst>
            </p:cNvPr>
            <p:cNvSpPr/>
            <p:nvPr/>
          </p:nvSpPr>
          <p:spPr>
            <a:xfrm rot="10800000">
              <a:off x="44172" y="2656936"/>
              <a:ext cx="2750701" cy="1704988"/>
            </a:xfrm>
            <a:custGeom>
              <a:avLst/>
              <a:gdLst>
                <a:gd name="connsiteX0" fmla="*/ 747276 w 2779106"/>
                <a:gd name="connsiteY0" fmla="*/ 50 h 1704988"/>
                <a:gd name="connsiteX1" fmla="*/ 875121 w 2779106"/>
                <a:gd name="connsiteY1" fmla="*/ 12819 h 1704988"/>
                <a:gd name="connsiteX2" fmla="*/ 2111659 w 2779106"/>
                <a:gd name="connsiteY2" fmla="*/ 735989 h 1704988"/>
                <a:gd name="connsiteX3" fmla="*/ 2655809 w 2779106"/>
                <a:gd name="connsiteY3" fmla="*/ 896011 h 1704988"/>
                <a:gd name="connsiteX4" fmla="*/ 2779106 w 2779106"/>
                <a:gd name="connsiteY4" fmla="*/ 905062 h 1704988"/>
                <a:gd name="connsiteX5" fmla="*/ 2779106 w 2779106"/>
                <a:gd name="connsiteY5" fmla="*/ 1704988 h 1704988"/>
                <a:gd name="connsiteX6" fmla="*/ 0 w 2779106"/>
                <a:gd name="connsiteY6" fmla="*/ 1704988 h 1704988"/>
                <a:gd name="connsiteX7" fmla="*/ 0 w 2779106"/>
                <a:gd name="connsiteY7" fmla="*/ 386968 h 1704988"/>
                <a:gd name="connsiteX8" fmla="*/ 1016 w 2779106"/>
                <a:gd name="connsiteY8" fmla="*/ 342500 h 1704988"/>
                <a:gd name="connsiteX9" fmla="*/ 747276 w 2779106"/>
                <a:gd name="connsiteY9" fmla="*/ 50 h 170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9106" h="1704988">
                  <a:moveTo>
                    <a:pt x="747276" y="50"/>
                  </a:moveTo>
                  <a:cubicBezTo>
                    <a:pt x="788593" y="536"/>
                    <a:pt x="831149" y="4621"/>
                    <a:pt x="875121" y="12819"/>
                  </a:cubicBezTo>
                  <a:cubicBezTo>
                    <a:pt x="1226894" y="78400"/>
                    <a:pt x="1791864" y="587101"/>
                    <a:pt x="2111659" y="735989"/>
                  </a:cubicBezTo>
                  <a:cubicBezTo>
                    <a:pt x="2351505" y="847655"/>
                    <a:pt x="2513401" y="881554"/>
                    <a:pt x="2655809" y="896011"/>
                  </a:cubicBezTo>
                  <a:lnTo>
                    <a:pt x="2779106" y="905062"/>
                  </a:lnTo>
                  <a:lnTo>
                    <a:pt x="2779106" y="1704988"/>
                  </a:lnTo>
                  <a:lnTo>
                    <a:pt x="0" y="1704988"/>
                  </a:lnTo>
                  <a:lnTo>
                    <a:pt x="0" y="386968"/>
                  </a:lnTo>
                  <a:lnTo>
                    <a:pt x="1016" y="342500"/>
                  </a:lnTo>
                  <a:cubicBezTo>
                    <a:pt x="229536" y="169573"/>
                    <a:pt x="458056" y="-3355"/>
                    <a:pt x="747276" y="50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33EB6F2E-4A3C-4F3E-9E32-89301F55A813}"/>
              </a:ext>
            </a:extLst>
          </p:cNvPr>
          <p:cNvGrpSpPr/>
          <p:nvPr/>
        </p:nvGrpSpPr>
        <p:grpSpPr>
          <a:xfrm>
            <a:off x="878175" y="1493045"/>
            <a:ext cx="779232" cy="616982"/>
            <a:chOff x="860138" y="1493045"/>
            <a:chExt cx="779232" cy="616982"/>
          </a:xfrm>
        </p:grpSpPr>
        <p:pic>
          <p:nvPicPr>
            <p:cNvPr id="63" name="Gráfico 62" descr="Auricular con relleno sólido">
              <a:extLst>
                <a:ext uri="{FF2B5EF4-FFF2-40B4-BE49-F238E27FC236}">
                  <a16:creationId xmlns:a16="http://schemas.microsoft.com/office/drawing/2014/main" id="{FBDFAB8B-4F24-42A9-82D5-2EEA90DF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1372" y="1493045"/>
              <a:ext cx="336765" cy="336765"/>
            </a:xfrm>
            <a:prstGeom prst="rect">
              <a:avLst/>
            </a:prstGeom>
          </p:spPr>
        </p:pic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BCDEE43D-5F1B-4DFA-806A-CF27A74244EA}"/>
                </a:ext>
              </a:extLst>
            </p:cNvPr>
            <p:cNvSpPr txBox="1"/>
            <p:nvPr/>
          </p:nvSpPr>
          <p:spPr>
            <a:xfrm>
              <a:off x="860138" y="1863806"/>
              <a:ext cx="77923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Grotesque" panose="020B0504020202020204" pitchFamily="34" charset="0"/>
                </a:rPr>
                <a:t>654321321</a:t>
              </a: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DC5ED761-E516-464B-9C17-9FA2913FF096}"/>
              </a:ext>
            </a:extLst>
          </p:cNvPr>
          <p:cNvGrpSpPr/>
          <p:nvPr/>
        </p:nvGrpSpPr>
        <p:grpSpPr>
          <a:xfrm>
            <a:off x="416022" y="2470131"/>
            <a:ext cx="1703539" cy="665703"/>
            <a:chOff x="397985" y="2465978"/>
            <a:chExt cx="1703539" cy="665703"/>
          </a:xfrm>
        </p:grpSpPr>
        <p:pic>
          <p:nvPicPr>
            <p:cNvPr id="66" name="Gráfico 65" descr="Sobre contorno">
              <a:extLst>
                <a:ext uri="{FF2B5EF4-FFF2-40B4-BE49-F238E27FC236}">
                  <a16:creationId xmlns:a16="http://schemas.microsoft.com/office/drawing/2014/main" id="{18D8C8EA-439B-41A7-BED3-75E1A3468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0062" y="2465978"/>
              <a:ext cx="399384" cy="399384"/>
            </a:xfrm>
            <a:prstGeom prst="rect">
              <a:avLst/>
            </a:prstGeom>
          </p:spPr>
        </p:pic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62C5855E-BB1E-4504-8117-47B765053266}"/>
                </a:ext>
              </a:extLst>
            </p:cNvPr>
            <p:cNvSpPr txBox="1"/>
            <p:nvPr/>
          </p:nvSpPr>
          <p:spPr>
            <a:xfrm>
              <a:off x="397985" y="2916237"/>
              <a:ext cx="170353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Grotesque" panose="020B0504020202020204" pitchFamily="34" charset="0"/>
                </a:rPr>
                <a:t>lacasadefuentetoba@gmail.com</a:t>
              </a:r>
            </a:p>
          </p:txBody>
        </p:sp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BE293B40-234A-4E9E-849E-D74B128D95E5}"/>
              </a:ext>
            </a:extLst>
          </p:cNvPr>
          <p:cNvGrpSpPr/>
          <p:nvPr/>
        </p:nvGrpSpPr>
        <p:grpSpPr>
          <a:xfrm>
            <a:off x="359215" y="3495937"/>
            <a:ext cx="1817152" cy="667794"/>
            <a:chOff x="341178" y="3495937"/>
            <a:chExt cx="1817152" cy="667794"/>
          </a:xfrm>
        </p:grpSpPr>
        <p:pic>
          <p:nvPicPr>
            <p:cNvPr id="69" name="Gráfico 68" descr="Burbuja de chat contorno">
              <a:extLst>
                <a:ext uri="{FF2B5EF4-FFF2-40B4-BE49-F238E27FC236}">
                  <a16:creationId xmlns:a16="http://schemas.microsoft.com/office/drawing/2014/main" id="{5909DDFA-4C46-4E4B-9DAB-51D16EF08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025" y="3495937"/>
              <a:ext cx="507458" cy="507458"/>
            </a:xfrm>
            <a:prstGeom prst="rect">
              <a:avLst/>
            </a:prstGeom>
          </p:spPr>
        </p:pic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5EBE62C0-EC2D-4BA7-9A5F-2C4D97BECD6D}"/>
                </a:ext>
              </a:extLst>
            </p:cNvPr>
            <p:cNvSpPr txBox="1"/>
            <p:nvPr/>
          </p:nvSpPr>
          <p:spPr>
            <a:xfrm>
              <a:off x="341178" y="3948287"/>
              <a:ext cx="181715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latin typeface="Grotesque" panose="020B0504020202020204" pitchFamily="34" charset="0"/>
                </a:rPr>
                <a:t>Deja </a:t>
              </a:r>
              <a:r>
                <a:rPr lang="en-US" sz="800" dirty="0" err="1">
                  <a:latin typeface="Grotesque" panose="020B0504020202020204" pitchFamily="34" charset="0"/>
                </a:rPr>
                <a:t>tus</a:t>
              </a:r>
              <a:r>
                <a:rPr lang="en-US" sz="800" dirty="0">
                  <a:latin typeface="Grotesque" panose="020B0504020202020204" pitchFamily="34" charset="0"/>
                </a:rPr>
                <a:t> </a:t>
              </a:r>
              <a:r>
                <a:rPr lang="en-US" sz="800" dirty="0" err="1">
                  <a:latin typeface="Grotesque" panose="020B0504020202020204" pitchFamily="34" charset="0"/>
                </a:rPr>
                <a:t>comentarios</a:t>
              </a:r>
              <a:r>
                <a:rPr lang="en-US" sz="800" dirty="0">
                  <a:latin typeface="Grotesque" panose="020B0504020202020204" pitchFamily="34" charset="0"/>
                </a:rPr>
                <a:t> </a:t>
              </a:r>
              <a:r>
                <a:rPr lang="en-US" sz="800" dirty="0" err="1">
                  <a:latin typeface="Grotesque" panose="020B0504020202020204" pitchFamily="34" charset="0"/>
                </a:rPr>
                <a:t>en</a:t>
              </a:r>
              <a:r>
                <a:rPr lang="en-US" sz="800" dirty="0">
                  <a:latin typeface="Grotesque" panose="020B0504020202020204" pitchFamily="34" charset="0"/>
                </a:rPr>
                <a:t> </a:t>
              </a:r>
              <a:r>
                <a:rPr lang="en-US" sz="800" dirty="0" err="1">
                  <a:latin typeface="Grotesque" panose="020B0504020202020204" pitchFamily="34" charset="0"/>
                </a:rPr>
                <a:t>blablabla</a:t>
              </a:r>
              <a:endParaRPr lang="en-US" sz="800" dirty="0">
                <a:latin typeface="Grotesque" panose="020B0504020202020204" pitchFamily="34" charset="0"/>
              </a:endParaRPr>
            </a:p>
          </p:txBody>
        </p:sp>
      </p:grp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CA3BBA64-1F90-4DC9-9B69-19E964809749}"/>
              </a:ext>
            </a:extLst>
          </p:cNvPr>
          <p:cNvSpPr/>
          <p:nvPr/>
        </p:nvSpPr>
        <p:spPr>
          <a:xfrm>
            <a:off x="2241646" y="5437462"/>
            <a:ext cx="631706" cy="364381"/>
          </a:xfrm>
          <a:prstGeom prst="roundRect">
            <a:avLst>
              <a:gd name="adj" fmla="val 5405"/>
            </a:avLst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FB66880F-1CA2-4908-9F1A-38780132D117}"/>
              </a:ext>
            </a:extLst>
          </p:cNvPr>
          <p:cNvCxnSpPr>
            <a:cxnSpLocks/>
            <a:endCxn id="84" idx="6"/>
          </p:cNvCxnSpPr>
          <p:nvPr/>
        </p:nvCxnSpPr>
        <p:spPr>
          <a:xfrm>
            <a:off x="281256" y="5141537"/>
            <a:ext cx="2331349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Forma libre: forma 75">
            <a:extLst>
              <a:ext uri="{FF2B5EF4-FFF2-40B4-BE49-F238E27FC236}">
                <a16:creationId xmlns:a16="http://schemas.microsoft.com/office/drawing/2014/main" id="{E7211CD1-D857-488E-AFAD-267E12F65EB1}"/>
              </a:ext>
            </a:extLst>
          </p:cNvPr>
          <p:cNvSpPr/>
          <p:nvPr/>
        </p:nvSpPr>
        <p:spPr>
          <a:xfrm>
            <a:off x="1897841" y="5529706"/>
            <a:ext cx="224016" cy="139078"/>
          </a:xfrm>
          <a:custGeom>
            <a:avLst/>
            <a:gdLst>
              <a:gd name="connsiteX0" fmla="*/ 590550 w 647700"/>
              <a:gd name="connsiteY0" fmla="*/ 57150 h 533400"/>
              <a:gd name="connsiteX1" fmla="*/ 590550 w 647700"/>
              <a:gd name="connsiteY1" fmla="*/ 133350 h 533400"/>
              <a:gd name="connsiteX2" fmla="*/ 514350 w 647700"/>
              <a:gd name="connsiteY2" fmla="*/ 133350 h 533400"/>
              <a:gd name="connsiteX3" fmla="*/ 514350 w 647700"/>
              <a:gd name="connsiteY3" fmla="*/ 57150 h 533400"/>
              <a:gd name="connsiteX4" fmla="*/ 590550 w 647700"/>
              <a:gd name="connsiteY4" fmla="*/ 57150 h 533400"/>
              <a:gd name="connsiteX5" fmla="*/ 57150 w 647700"/>
              <a:gd name="connsiteY5" fmla="*/ 400050 h 533400"/>
              <a:gd name="connsiteX6" fmla="*/ 133350 w 647700"/>
              <a:gd name="connsiteY6" fmla="*/ 400050 h 533400"/>
              <a:gd name="connsiteX7" fmla="*/ 133350 w 647700"/>
              <a:gd name="connsiteY7" fmla="*/ 476250 h 533400"/>
              <a:gd name="connsiteX8" fmla="*/ 57150 w 647700"/>
              <a:gd name="connsiteY8" fmla="*/ 476250 h 533400"/>
              <a:gd name="connsiteX9" fmla="*/ 57150 w 647700"/>
              <a:gd name="connsiteY9" fmla="*/ 400050 h 533400"/>
              <a:gd name="connsiteX10" fmla="*/ 247650 w 647700"/>
              <a:gd name="connsiteY10" fmla="*/ 57150 h 533400"/>
              <a:gd name="connsiteX11" fmla="*/ 247650 w 647700"/>
              <a:gd name="connsiteY11" fmla="*/ 133350 h 533400"/>
              <a:gd name="connsiteX12" fmla="*/ 171450 w 647700"/>
              <a:gd name="connsiteY12" fmla="*/ 133350 h 533400"/>
              <a:gd name="connsiteX13" fmla="*/ 171450 w 647700"/>
              <a:gd name="connsiteY13" fmla="*/ 57150 h 533400"/>
              <a:gd name="connsiteX14" fmla="*/ 247650 w 647700"/>
              <a:gd name="connsiteY14" fmla="*/ 57150 h 533400"/>
              <a:gd name="connsiteX15" fmla="*/ 361950 w 647700"/>
              <a:gd name="connsiteY15" fmla="*/ 57150 h 533400"/>
              <a:gd name="connsiteX16" fmla="*/ 361950 w 647700"/>
              <a:gd name="connsiteY16" fmla="*/ 133350 h 533400"/>
              <a:gd name="connsiteX17" fmla="*/ 285750 w 647700"/>
              <a:gd name="connsiteY17" fmla="*/ 133350 h 533400"/>
              <a:gd name="connsiteX18" fmla="*/ 285750 w 647700"/>
              <a:gd name="connsiteY18" fmla="*/ 57150 h 533400"/>
              <a:gd name="connsiteX19" fmla="*/ 361950 w 647700"/>
              <a:gd name="connsiteY19" fmla="*/ 57150 h 533400"/>
              <a:gd name="connsiteX20" fmla="*/ 476250 w 647700"/>
              <a:gd name="connsiteY20" fmla="*/ 247650 h 533400"/>
              <a:gd name="connsiteX21" fmla="*/ 400050 w 647700"/>
              <a:gd name="connsiteY21" fmla="*/ 247650 h 533400"/>
              <a:gd name="connsiteX22" fmla="*/ 400050 w 647700"/>
              <a:gd name="connsiteY22" fmla="*/ 171450 h 533400"/>
              <a:gd name="connsiteX23" fmla="*/ 476250 w 647700"/>
              <a:gd name="connsiteY23" fmla="*/ 171450 h 533400"/>
              <a:gd name="connsiteX24" fmla="*/ 476250 w 647700"/>
              <a:gd name="connsiteY24" fmla="*/ 247650 h 533400"/>
              <a:gd name="connsiteX25" fmla="*/ 514350 w 647700"/>
              <a:gd name="connsiteY25" fmla="*/ 247650 h 533400"/>
              <a:gd name="connsiteX26" fmla="*/ 514350 w 647700"/>
              <a:gd name="connsiteY26" fmla="*/ 171450 h 533400"/>
              <a:gd name="connsiteX27" fmla="*/ 590550 w 647700"/>
              <a:gd name="connsiteY27" fmla="*/ 171450 h 533400"/>
              <a:gd name="connsiteX28" fmla="*/ 590550 w 647700"/>
              <a:gd name="connsiteY28" fmla="*/ 247650 h 533400"/>
              <a:gd name="connsiteX29" fmla="*/ 514350 w 647700"/>
              <a:gd name="connsiteY29" fmla="*/ 247650 h 533400"/>
              <a:gd name="connsiteX30" fmla="*/ 514350 w 647700"/>
              <a:gd name="connsiteY30" fmla="*/ 361950 h 533400"/>
              <a:gd name="connsiteX31" fmla="*/ 514350 w 647700"/>
              <a:gd name="connsiteY31" fmla="*/ 285750 h 533400"/>
              <a:gd name="connsiteX32" fmla="*/ 590550 w 647700"/>
              <a:gd name="connsiteY32" fmla="*/ 285750 h 533400"/>
              <a:gd name="connsiteX33" fmla="*/ 590550 w 647700"/>
              <a:gd name="connsiteY33" fmla="*/ 361950 h 533400"/>
              <a:gd name="connsiteX34" fmla="*/ 514350 w 647700"/>
              <a:gd name="connsiteY34" fmla="*/ 361950 h 533400"/>
              <a:gd name="connsiteX35" fmla="*/ 285750 w 647700"/>
              <a:gd name="connsiteY35" fmla="*/ 400050 h 533400"/>
              <a:gd name="connsiteX36" fmla="*/ 361950 w 647700"/>
              <a:gd name="connsiteY36" fmla="*/ 400050 h 533400"/>
              <a:gd name="connsiteX37" fmla="*/ 361950 w 647700"/>
              <a:gd name="connsiteY37" fmla="*/ 476250 h 533400"/>
              <a:gd name="connsiteX38" fmla="*/ 285750 w 647700"/>
              <a:gd name="connsiteY38" fmla="*/ 476250 h 533400"/>
              <a:gd name="connsiteX39" fmla="*/ 285750 w 647700"/>
              <a:gd name="connsiteY39" fmla="*/ 400050 h 533400"/>
              <a:gd name="connsiteX40" fmla="*/ 247650 w 647700"/>
              <a:gd name="connsiteY40" fmla="*/ 400050 h 533400"/>
              <a:gd name="connsiteX41" fmla="*/ 247650 w 647700"/>
              <a:gd name="connsiteY41" fmla="*/ 476250 h 533400"/>
              <a:gd name="connsiteX42" fmla="*/ 171450 w 647700"/>
              <a:gd name="connsiteY42" fmla="*/ 476250 h 533400"/>
              <a:gd name="connsiteX43" fmla="*/ 171450 w 647700"/>
              <a:gd name="connsiteY43" fmla="*/ 400050 h 533400"/>
              <a:gd name="connsiteX44" fmla="*/ 247650 w 647700"/>
              <a:gd name="connsiteY44" fmla="*/ 400050 h 533400"/>
              <a:gd name="connsiteX45" fmla="*/ 171450 w 647700"/>
              <a:gd name="connsiteY45" fmla="*/ 285750 h 533400"/>
              <a:gd name="connsiteX46" fmla="*/ 247650 w 647700"/>
              <a:gd name="connsiteY46" fmla="*/ 285750 h 533400"/>
              <a:gd name="connsiteX47" fmla="*/ 247650 w 647700"/>
              <a:gd name="connsiteY47" fmla="*/ 361950 h 533400"/>
              <a:gd name="connsiteX48" fmla="*/ 171450 w 647700"/>
              <a:gd name="connsiteY48" fmla="*/ 361950 h 533400"/>
              <a:gd name="connsiteX49" fmla="*/ 171450 w 647700"/>
              <a:gd name="connsiteY49" fmla="*/ 285750 h 533400"/>
              <a:gd name="connsiteX50" fmla="*/ 133350 w 647700"/>
              <a:gd name="connsiteY50" fmla="*/ 285750 h 533400"/>
              <a:gd name="connsiteX51" fmla="*/ 133350 w 647700"/>
              <a:gd name="connsiteY51" fmla="*/ 361950 h 533400"/>
              <a:gd name="connsiteX52" fmla="*/ 57150 w 647700"/>
              <a:gd name="connsiteY52" fmla="*/ 361950 h 533400"/>
              <a:gd name="connsiteX53" fmla="*/ 57150 w 647700"/>
              <a:gd name="connsiteY53" fmla="*/ 285750 h 533400"/>
              <a:gd name="connsiteX54" fmla="*/ 133350 w 647700"/>
              <a:gd name="connsiteY54" fmla="*/ 285750 h 533400"/>
              <a:gd name="connsiteX55" fmla="*/ 133350 w 647700"/>
              <a:gd name="connsiteY55" fmla="*/ 171450 h 533400"/>
              <a:gd name="connsiteX56" fmla="*/ 133350 w 647700"/>
              <a:gd name="connsiteY56" fmla="*/ 247650 h 533400"/>
              <a:gd name="connsiteX57" fmla="*/ 57150 w 647700"/>
              <a:gd name="connsiteY57" fmla="*/ 247650 h 533400"/>
              <a:gd name="connsiteX58" fmla="*/ 57150 w 647700"/>
              <a:gd name="connsiteY58" fmla="*/ 171450 h 533400"/>
              <a:gd name="connsiteX59" fmla="*/ 133350 w 647700"/>
              <a:gd name="connsiteY59" fmla="*/ 171450 h 533400"/>
              <a:gd name="connsiteX60" fmla="*/ 247650 w 647700"/>
              <a:gd name="connsiteY60" fmla="*/ 247650 h 533400"/>
              <a:gd name="connsiteX61" fmla="*/ 171450 w 647700"/>
              <a:gd name="connsiteY61" fmla="*/ 247650 h 533400"/>
              <a:gd name="connsiteX62" fmla="*/ 171450 w 647700"/>
              <a:gd name="connsiteY62" fmla="*/ 171450 h 533400"/>
              <a:gd name="connsiteX63" fmla="*/ 247650 w 647700"/>
              <a:gd name="connsiteY63" fmla="*/ 171450 h 533400"/>
              <a:gd name="connsiteX64" fmla="*/ 247650 w 647700"/>
              <a:gd name="connsiteY64" fmla="*/ 247650 h 533400"/>
              <a:gd name="connsiteX65" fmla="*/ 285750 w 647700"/>
              <a:gd name="connsiteY65" fmla="*/ 247650 h 533400"/>
              <a:gd name="connsiteX66" fmla="*/ 285750 w 647700"/>
              <a:gd name="connsiteY66" fmla="*/ 171450 h 533400"/>
              <a:gd name="connsiteX67" fmla="*/ 361950 w 647700"/>
              <a:gd name="connsiteY67" fmla="*/ 171450 h 533400"/>
              <a:gd name="connsiteX68" fmla="*/ 361950 w 647700"/>
              <a:gd name="connsiteY68" fmla="*/ 247650 h 533400"/>
              <a:gd name="connsiteX69" fmla="*/ 285750 w 647700"/>
              <a:gd name="connsiteY69" fmla="*/ 247650 h 533400"/>
              <a:gd name="connsiteX70" fmla="*/ 361950 w 647700"/>
              <a:gd name="connsiteY70" fmla="*/ 361950 h 533400"/>
              <a:gd name="connsiteX71" fmla="*/ 285750 w 647700"/>
              <a:gd name="connsiteY71" fmla="*/ 361950 h 533400"/>
              <a:gd name="connsiteX72" fmla="*/ 285750 w 647700"/>
              <a:gd name="connsiteY72" fmla="*/ 285750 h 533400"/>
              <a:gd name="connsiteX73" fmla="*/ 361950 w 647700"/>
              <a:gd name="connsiteY73" fmla="*/ 285750 h 533400"/>
              <a:gd name="connsiteX74" fmla="*/ 361950 w 647700"/>
              <a:gd name="connsiteY74" fmla="*/ 361950 h 533400"/>
              <a:gd name="connsiteX75" fmla="*/ 400050 w 647700"/>
              <a:gd name="connsiteY75" fmla="*/ 361950 h 533400"/>
              <a:gd name="connsiteX76" fmla="*/ 400050 w 647700"/>
              <a:gd name="connsiteY76" fmla="*/ 285750 h 533400"/>
              <a:gd name="connsiteX77" fmla="*/ 476250 w 647700"/>
              <a:gd name="connsiteY77" fmla="*/ 285750 h 533400"/>
              <a:gd name="connsiteX78" fmla="*/ 476250 w 647700"/>
              <a:gd name="connsiteY78" fmla="*/ 361950 h 533400"/>
              <a:gd name="connsiteX79" fmla="*/ 400050 w 647700"/>
              <a:gd name="connsiteY79" fmla="*/ 361950 h 533400"/>
              <a:gd name="connsiteX80" fmla="*/ 476250 w 647700"/>
              <a:gd name="connsiteY80" fmla="*/ 57150 h 533400"/>
              <a:gd name="connsiteX81" fmla="*/ 476250 w 647700"/>
              <a:gd name="connsiteY81" fmla="*/ 133350 h 533400"/>
              <a:gd name="connsiteX82" fmla="*/ 400050 w 647700"/>
              <a:gd name="connsiteY82" fmla="*/ 133350 h 533400"/>
              <a:gd name="connsiteX83" fmla="*/ 400050 w 647700"/>
              <a:gd name="connsiteY83" fmla="*/ 57150 h 533400"/>
              <a:gd name="connsiteX84" fmla="*/ 476250 w 647700"/>
              <a:gd name="connsiteY84" fmla="*/ 57150 h 533400"/>
              <a:gd name="connsiteX85" fmla="*/ 0 w 647700"/>
              <a:gd name="connsiteY85" fmla="*/ 0 h 533400"/>
              <a:gd name="connsiteX86" fmla="*/ 0 w 647700"/>
              <a:gd name="connsiteY86" fmla="*/ 533400 h 533400"/>
              <a:gd name="connsiteX87" fmla="*/ 647700 w 647700"/>
              <a:gd name="connsiteY87" fmla="*/ 533400 h 533400"/>
              <a:gd name="connsiteX88" fmla="*/ 647700 w 647700"/>
              <a:gd name="connsiteY88" fmla="*/ 0 h 533400"/>
              <a:gd name="connsiteX89" fmla="*/ 0 w 647700"/>
              <a:gd name="connsiteY89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47700" h="533400">
                <a:moveTo>
                  <a:pt x="590550" y="57150"/>
                </a:moveTo>
                <a:lnTo>
                  <a:pt x="590550" y="133350"/>
                </a:lnTo>
                <a:lnTo>
                  <a:pt x="514350" y="133350"/>
                </a:lnTo>
                <a:lnTo>
                  <a:pt x="514350" y="57150"/>
                </a:lnTo>
                <a:lnTo>
                  <a:pt x="590550" y="57150"/>
                </a:lnTo>
                <a:close/>
                <a:moveTo>
                  <a:pt x="57150" y="400050"/>
                </a:moveTo>
                <a:lnTo>
                  <a:pt x="133350" y="400050"/>
                </a:lnTo>
                <a:lnTo>
                  <a:pt x="133350" y="476250"/>
                </a:lnTo>
                <a:lnTo>
                  <a:pt x="57150" y="476250"/>
                </a:lnTo>
                <a:lnTo>
                  <a:pt x="57150" y="400050"/>
                </a:lnTo>
                <a:close/>
                <a:moveTo>
                  <a:pt x="247650" y="57150"/>
                </a:moveTo>
                <a:lnTo>
                  <a:pt x="247650" y="133350"/>
                </a:lnTo>
                <a:lnTo>
                  <a:pt x="171450" y="133350"/>
                </a:lnTo>
                <a:lnTo>
                  <a:pt x="171450" y="57150"/>
                </a:lnTo>
                <a:lnTo>
                  <a:pt x="247650" y="57150"/>
                </a:lnTo>
                <a:close/>
                <a:moveTo>
                  <a:pt x="361950" y="57150"/>
                </a:moveTo>
                <a:lnTo>
                  <a:pt x="361950" y="133350"/>
                </a:lnTo>
                <a:lnTo>
                  <a:pt x="285750" y="133350"/>
                </a:lnTo>
                <a:lnTo>
                  <a:pt x="285750" y="57150"/>
                </a:lnTo>
                <a:lnTo>
                  <a:pt x="361950" y="57150"/>
                </a:lnTo>
                <a:close/>
                <a:moveTo>
                  <a:pt x="476250" y="247650"/>
                </a:moveTo>
                <a:lnTo>
                  <a:pt x="400050" y="247650"/>
                </a:lnTo>
                <a:lnTo>
                  <a:pt x="400050" y="171450"/>
                </a:lnTo>
                <a:lnTo>
                  <a:pt x="476250" y="171450"/>
                </a:lnTo>
                <a:lnTo>
                  <a:pt x="476250" y="247650"/>
                </a:lnTo>
                <a:close/>
                <a:moveTo>
                  <a:pt x="514350" y="247650"/>
                </a:moveTo>
                <a:lnTo>
                  <a:pt x="514350" y="171450"/>
                </a:lnTo>
                <a:lnTo>
                  <a:pt x="590550" y="171450"/>
                </a:lnTo>
                <a:lnTo>
                  <a:pt x="590550" y="247650"/>
                </a:lnTo>
                <a:lnTo>
                  <a:pt x="514350" y="247650"/>
                </a:lnTo>
                <a:close/>
                <a:moveTo>
                  <a:pt x="514350" y="361950"/>
                </a:moveTo>
                <a:lnTo>
                  <a:pt x="514350" y="285750"/>
                </a:lnTo>
                <a:lnTo>
                  <a:pt x="590550" y="285750"/>
                </a:lnTo>
                <a:lnTo>
                  <a:pt x="590550" y="361950"/>
                </a:lnTo>
                <a:lnTo>
                  <a:pt x="514350" y="361950"/>
                </a:lnTo>
                <a:close/>
                <a:moveTo>
                  <a:pt x="285750" y="400050"/>
                </a:moveTo>
                <a:lnTo>
                  <a:pt x="361950" y="400050"/>
                </a:lnTo>
                <a:lnTo>
                  <a:pt x="361950" y="476250"/>
                </a:lnTo>
                <a:lnTo>
                  <a:pt x="285750" y="476250"/>
                </a:lnTo>
                <a:lnTo>
                  <a:pt x="285750" y="400050"/>
                </a:lnTo>
                <a:close/>
                <a:moveTo>
                  <a:pt x="247650" y="400050"/>
                </a:moveTo>
                <a:lnTo>
                  <a:pt x="247650" y="476250"/>
                </a:lnTo>
                <a:lnTo>
                  <a:pt x="171450" y="476250"/>
                </a:lnTo>
                <a:lnTo>
                  <a:pt x="171450" y="400050"/>
                </a:lnTo>
                <a:lnTo>
                  <a:pt x="247650" y="400050"/>
                </a:lnTo>
                <a:close/>
                <a:moveTo>
                  <a:pt x="171450" y="285750"/>
                </a:moveTo>
                <a:lnTo>
                  <a:pt x="247650" y="285750"/>
                </a:lnTo>
                <a:lnTo>
                  <a:pt x="247650" y="361950"/>
                </a:lnTo>
                <a:lnTo>
                  <a:pt x="171450" y="361950"/>
                </a:lnTo>
                <a:lnTo>
                  <a:pt x="171450" y="285750"/>
                </a:lnTo>
                <a:close/>
                <a:moveTo>
                  <a:pt x="133350" y="285750"/>
                </a:moveTo>
                <a:lnTo>
                  <a:pt x="133350" y="361950"/>
                </a:lnTo>
                <a:lnTo>
                  <a:pt x="57150" y="361950"/>
                </a:lnTo>
                <a:lnTo>
                  <a:pt x="57150" y="285750"/>
                </a:lnTo>
                <a:lnTo>
                  <a:pt x="133350" y="285750"/>
                </a:lnTo>
                <a:close/>
                <a:moveTo>
                  <a:pt x="133350" y="171450"/>
                </a:moveTo>
                <a:lnTo>
                  <a:pt x="133350" y="247650"/>
                </a:lnTo>
                <a:lnTo>
                  <a:pt x="57150" y="247650"/>
                </a:lnTo>
                <a:lnTo>
                  <a:pt x="57150" y="171450"/>
                </a:lnTo>
                <a:lnTo>
                  <a:pt x="133350" y="171450"/>
                </a:lnTo>
                <a:close/>
                <a:moveTo>
                  <a:pt x="247650" y="247650"/>
                </a:moveTo>
                <a:lnTo>
                  <a:pt x="171450" y="247650"/>
                </a:lnTo>
                <a:lnTo>
                  <a:pt x="171450" y="171450"/>
                </a:lnTo>
                <a:lnTo>
                  <a:pt x="247650" y="171450"/>
                </a:lnTo>
                <a:lnTo>
                  <a:pt x="247650" y="247650"/>
                </a:lnTo>
                <a:close/>
                <a:moveTo>
                  <a:pt x="285750" y="247650"/>
                </a:moveTo>
                <a:lnTo>
                  <a:pt x="285750" y="171450"/>
                </a:lnTo>
                <a:lnTo>
                  <a:pt x="361950" y="171450"/>
                </a:lnTo>
                <a:lnTo>
                  <a:pt x="361950" y="247650"/>
                </a:lnTo>
                <a:lnTo>
                  <a:pt x="285750" y="247650"/>
                </a:lnTo>
                <a:close/>
                <a:moveTo>
                  <a:pt x="361950" y="361950"/>
                </a:moveTo>
                <a:lnTo>
                  <a:pt x="285750" y="361950"/>
                </a:lnTo>
                <a:lnTo>
                  <a:pt x="285750" y="285750"/>
                </a:lnTo>
                <a:lnTo>
                  <a:pt x="361950" y="285750"/>
                </a:lnTo>
                <a:lnTo>
                  <a:pt x="361950" y="361950"/>
                </a:lnTo>
                <a:close/>
                <a:moveTo>
                  <a:pt x="400050" y="361950"/>
                </a:moveTo>
                <a:lnTo>
                  <a:pt x="400050" y="285750"/>
                </a:lnTo>
                <a:lnTo>
                  <a:pt x="476250" y="285750"/>
                </a:lnTo>
                <a:lnTo>
                  <a:pt x="476250" y="361950"/>
                </a:lnTo>
                <a:lnTo>
                  <a:pt x="400050" y="361950"/>
                </a:lnTo>
                <a:close/>
                <a:moveTo>
                  <a:pt x="476250" y="57150"/>
                </a:moveTo>
                <a:lnTo>
                  <a:pt x="476250" y="133350"/>
                </a:lnTo>
                <a:lnTo>
                  <a:pt x="400050" y="133350"/>
                </a:lnTo>
                <a:lnTo>
                  <a:pt x="400050" y="57150"/>
                </a:lnTo>
                <a:lnTo>
                  <a:pt x="476250" y="57150"/>
                </a:lnTo>
                <a:close/>
                <a:moveTo>
                  <a:pt x="0" y="0"/>
                </a:moveTo>
                <a:lnTo>
                  <a:pt x="0" y="533400"/>
                </a:lnTo>
                <a:lnTo>
                  <a:pt x="647700" y="533400"/>
                </a:lnTo>
                <a:lnTo>
                  <a:pt x="6477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orma libre: forma 76">
            <a:extLst>
              <a:ext uri="{FF2B5EF4-FFF2-40B4-BE49-F238E27FC236}">
                <a16:creationId xmlns:a16="http://schemas.microsoft.com/office/drawing/2014/main" id="{584F1417-C1AA-4521-894A-B26C8D559638}"/>
              </a:ext>
            </a:extLst>
          </p:cNvPr>
          <p:cNvSpPr/>
          <p:nvPr/>
        </p:nvSpPr>
        <p:spPr>
          <a:xfrm>
            <a:off x="1897841" y="5496225"/>
            <a:ext cx="224016" cy="19868"/>
          </a:xfrm>
          <a:custGeom>
            <a:avLst/>
            <a:gdLst>
              <a:gd name="connsiteX0" fmla="*/ 0 w 647700"/>
              <a:gd name="connsiteY0" fmla="*/ 0 h 76200"/>
              <a:gd name="connsiteX1" fmla="*/ 647700 w 647700"/>
              <a:gd name="connsiteY1" fmla="*/ 0 h 76200"/>
              <a:gd name="connsiteX2" fmla="*/ 647700 w 647700"/>
              <a:gd name="connsiteY2" fmla="*/ 76200 h 76200"/>
              <a:gd name="connsiteX3" fmla="*/ 0 w 64770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700" h="76200">
                <a:moveTo>
                  <a:pt x="0" y="0"/>
                </a:moveTo>
                <a:lnTo>
                  <a:pt x="647700" y="0"/>
                </a:lnTo>
                <a:lnTo>
                  <a:pt x="647700" y="76200"/>
                </a:lnTo>
                <a:lnTo>
                  <a:pt x="0" y="7620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orma libre: forma 77">
            <a:extLst>
              <a:ext uri="{FF2B5EF4-FFF2-40B4-BE49-F238E27FC236}">
                <a16:creationId xmlns:a16="http://schemas.microsoft.com/office/drawing/2014/main" id="{1881B822-F682-4578-8E63-85EBAC1C1D07}"/>
              </a:ext>
            </a:extLst>
          </p:cNvPr>
          <p:cNvSpPr/>
          <p:nvPr/>
        </p:nvSpPr>
        <p:spPr>
          <a:xfrm>
            <a:off x="1596279" y="5478645"/>
            <a:ext cx="76307" cy="114004"/>
          </a:xfrm>
          <a:custGeom>
            <a:avLst/>
            <a:gdLst>
              <a:gd name="connsiteX0" fmla="*/ 90436 w 180821"/>
              <a:gd name="connsiteY0" fmla="*/ 126622 h 275543"/>
              <a:gd name="connsiteX1" fmla="*/ 53421 w 180821"/>
              <a:gd name="connsiteY1" fmla="*/ 87886 h 275543"/>
              <a:gd name="connsiteX2" fmla="*/ 91297 w 180821"/>
              <a:gd name="connsiteY2" fmla="*/ 50010 h 275543"/>
              <a:gd name="connsiteX3" fmla="*/ 129173 w 180821"/>
              <a:gd name="connsiteY3" fmla="*/ 87886 h 275543"/>
              <a:gd name="connsiteX4" fmla="*/ 117982 w 180821"/>
              <a:gd name="connsiteY4" fmla="*/ 114571 h 275543"/>
              <a:gd name="connsiteX5" fmla="*/ 90436 w 180821"/>
              <a:gd name="connsiteY5" fmla="*/ 126622 h 275543"/>
              <a:gd name="connsiteX6" fmla="*/ 53421 w 180821"/>
              <a:gd name="connsiteY6" fmla="*/ 6969 h 275543"/>
              <a:gd name="connsiteX7" fmla="*/ 10380 w 180821"/>
              <a:gd name="connsiteY7" fmla="*/ 45706 h 275543"/>
              <a:gd name="connsiteX8" fmla="*/ 6076 w 180821"/>
              <a:gd name="connsiteY8" fmla="*/ 119736 h 275543"/>
              <a:gd name="connsiteX9" fmla="*/ 47395 w 180821"/>
              <a:gd name="connsiteY9" fmla="*/ 209261 h 275543"/>
              <a:gd name="connsiteX10" fmla="*/ 74941 w 180821"/>
              <a:gd name="connsiteY10" fmla="*/ 266074 h 275543"/>
              <a:gd name="connsiteX11" fmla="*/ 90436 w 180821"/>
              <a:gd name="connsiteY11" fmla="*/ 275543 h 275543"/>
              <a:gd name="connsiteX12" fmla="*/ 105931 w 180821"/>
              <a:gd name="connsiteY12" fmla="*/ 266074 h 275543"/>
              <a:gd name="connsiteX13" fmla="*/ 133477 w 180821"/>
              <a:gd name="connsiteY13" fmla="*/ 209261 h 275543"/>
              <a:gd name="connsiteX14" fmla="*/ 174796 w 180821"/>
              <a:gd name="connsiteY14" fmla="*/ 120596 h 275543"/>
              <a:gd name="connsiteX15" fmla="*/ 180822 w 180821"/>
              <a:gd name="connsiteY15" fmla="*/ 87886 h 275543"/>
              <a:gd name="connsiteX16" fmla="*/ 53421 w 180821"/>
              <a:gd name="connsiteY16" fmla="*/ 6969 h 27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0821" h="275543">
                <a:moveTo>
                  <a:pt x="90436" y="126622"/>
                </a:moveTo>
                <a:cubicBezTo>
                  <a:pt x="69776" y="126622"/>
                  <a:pt x="52560" y="109406"/>
                  <a:pt x="53421" y="87886"/>
                </a:cubicBezTo>
                <a:cubicBezTo>
                  <a:pt x="53421" y="67226"/>
                  <a:pt x="70637" y="50010"/>
                  <a:pt x="91297" y="50010"/>
                </a:cubicBezTo>
                <a:cubicBezTo>
                  <a:pt x="111956" y="50010"/>
                  <a:pt x="129173" y="67226"/>
                  <a:pt x="129173" y="87886"/>
                </a:cubicBezTo>
                <a:cubicBezTo>
                  <a:pt x="129173" y="98215"/>
                  <a:pt x="124869" y="107684"/>
                  <a:pt x="117982" y="114571"/>
                </a:cubicBezTo>
                <a:cubicBezTo>
                  <a:pt x="110235" y="122318"/>
                  <a:pt x="100766" y="126622"/>
                  <a:pt x="90436" y="126622"/>
                </a:cubicBezTo>
                <a:close/>
                <a:moveTo>
                  <a:pt x="53421" y="6969"/>
                </a:moveTo>
                <a:cubicBezTo>
                  <a:pt x="34483" y="13855"/>
                  <a:pt x="19849" y="28489"/>
                  <a:pt x="10380" y="45706"/>
                </a:cubicBezTo>
                <a:cubicBezTo>
                  <a:pt x="-1671" y="68948"/>
                  <a:pt x="-3393" y="95633"/>
                  <a:pt x="6076" y="119736"/>
                </a:cubicBezTo>
                <a:lnTo>
                  <a:pt x="47395" y="209261"/>
                </a:lnTo>
                <a:lnTo>
                  <a:pt x="74941" y="266074"/>
                </a:lnTo>
                <a:cubicBezTo>
                  <a:pt x="77524" y="272100"/>
                  <a:pt x="83549" y="275543"/>
                  <a:pt x="90436" y="275543"/>
                </a:cubicBezTo>
                <a:cubicBezTo>
                  <a:pt x="97322" y="275543"/>
                  <a:pt x="103348" y="272100"/>
                  <a:pt x="105931" y="266074"/>
                </a:cubicBezTo>
                <a:lnTo>
                  <a:pt x="133477" y="209261"/>
                </a:lnTo>
                <a:lnTo>
                  <a:pt x="174796" y="120596"/>
                </a:lnTo>
                <a:cubicBezTo>
                  <a:pt x="179100" y="110267"/>
                  <a:pt x="180822" y="99076"/>
                  <a:pt x="180822" y="87886"/>
                </a:cubicBezTo>
                <a:cubicBezTo>
                  <a:pt x="180822" y="27628"/>
                  <a:pt x="118843" y="-17995"/>
                  <a:pt x="53421" y="6969"/>
                </a:cubicBezTo>
                <a:close/>
              </a:path>
            </a:pathLst>
          </a:custGeom>
          <a:solidFill>
            <a:schemeClr val="tx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orma libre: forma 78">
            <a:extLst>
              <a:ext uri="{FF2B5EF4-FFF2-40B4-BE49-F238E27FC236}">
                <a16:creationId xmlns:a16="http://schemas.microsoft.com/office/drawing/2014/main" id="{C8F840BB-6E94-4C5A-8E77-53A5C5865D79}"/>
              </a:ext>
            </a:extLst>
          </p:cNvPr>
          <p:cNvSpPr/>
          <p:nvPr/>
        </p:nvSpPr>
        <p:spPr>
          <a:xfrm>
            <a:off x="1452505" y="5547286"/>
            <a:ext cx="239475" cy="139078"/>
          </a:xfrm>
          <a:custGeom>
            <a:avLst/>
            <a:gdLst>
              <a:gd name="connsiteX0" fmla="*/ 327110 w 688652"/>
              <a:gd name="connsiteY0" fmla="*/ 415774 h 482056"/>
              <a:gd name="connsiteX1" fmla="*/ 189379 w 688652"/>
              <a:gd name="connsiteY1" fmla="*/ 346909 h 482056"/>
              <a:gd name="connsiteX2" fmla="*/ 189379 w 688652"/>
              <a:gd name="connsiteY2" fmla="*/ 66283 h 482056"/>
              <a:gd name="connsiteX3" fmla="*/ 327110 w 688652"/>
              <a:gd name="connsiteY3" fmla="*/ 135148 h 482056"/>
              <a:gd name="connsiteX4" fmla="*/ 327110 w 688652"/>
              <a:gd name="connsiteY4" fmla="*/ 415774 h 482056"/>
              <a:gd name="connsiteX5" fmla="*/ 154947 w 688652"/>
              <a:gd name="connsiteY5" fmla="*/ 346909 h 482056"/>
              <a:gd name="connsiteX6" fmla="*/ 51649 w 688652"/>
              <a:gd name="connsiteY6" fmla="*/ 398558 h 482056"/>
              <a:gd name="connsiteX7" fmla="*/ 51649 w 688652"/>
              <a:gd name="connsiteY7" fmla="*/ 117932 h 482056"/>
              <a:gd name="connsiteX8" fmla="*/ 154947 w 688652"/>
              <a:gd name="connsiteY8" fmla="*/ 66283 h 482056"/>
              <a:gd name="connsiteX9" fmla="*/ 154947 w 688652"/>
              <a:gd name="connsiteY9" fmla="*/ 346909 h 482056"/>
              <a:gd name="connsiteX10" fmla="*/ 631839 w 688652"/>
              <a:gd name="connsiteY10" fmla="*/ 57675 h 482056"/>
              <a:gd name="connsiteX11" fmla="*/ 631839 w 688652"/>
              <a:gd name="connsiteY11" fmla="*/ 57675 h 482056"/>
              <a:gd name="connsiteX12" fmla="*/ 610318 w 688652"/>
              <a:gd name="connsiteY12" fmla="*/ 104159 h 482056"/>
              <a:gd name="connsiteX13" fmla="*/ 637004 w 688652"/>
              <a:gd name="connsiteY13" fmla="*/ 117932 h 482056"/>
              <a:gd name="connsiteX14" fmla="*/ 637004 w 688652"/>
              <a:gd name="connsiteY14" fmla="*/ 398558 h 482056"/>
              <a:gd name="connsiteX15" fmla="*/ 533706 w 688652"/>
              <a:gd name="connsiteY15" fmla="*/ 346909 h 482056"/>
              <a:gd name="connsiteX16" fmla="*/ 533706 w 688652"/>
              <a:gd name="connsiteY16" fmla="*/ 232420 h 482056"/>
              <a:gd name="connsiteX17" fmla="*/ 499273 w 688652"/>
              <a:gd name="connsiteY17" fmla="*/ 232420 h 482056"/>
              <a:gd name="connsiteX18" fmla="*/ 499273 w 688652"/>
              <a:gd name="connsiteY18" fmla="*/ 346909 h 482056"/>
              <a:gd name="connsiteX19" fmla="*/ 361543 w 688652"/>
              <a:gd name="connsiteY19" fmla="*/ 415774 h 482056"/>
              <a:gd name="connsiteX20" fmla="*/ 361543 w 688652"/>
              <a:gd name="connsiteY20" fmla="*/ 135148 h 482056"/>
              <a:gd name="connsiteX21" fmla="*/ 422660 w 688652"/>
              <a:gd name="connsiteY21" fmla="*/ 104159 h 482056"/>
              <a:gd name="connsiteX22" fmla="*/ 401140 w 688652"/>
              <a:gd name="connsiteY22" fmla="*/ 57675 h 482056"/>
              <a:gd name="connsiteX23" fmla="*/ 344326 w 688652"/>
              <a:gd name="connsiteY23" fmla="*/ 86082 h 482056"/>
              <a:gd name="connsiteX24" fmla="*/ 172163 w 688652"/>
              <a:gd name="connsiteY24" fmla="*/ 0 h 482056"/>
              <a:gd name="connsiteX25" fmla="*/ 0 w 688652"/>
              <a:gd name="connsiteY25" fmla="*/ 86082 h 482056"/>
              <a:gd name="connsiteX26" fmla="*/ 0 w 688652"/>
              <a:gd name="connsiteY26" fmla="*/ 482057 h 482056"/>
              <a:gd name="connsiteX27" fmla="*/ 172163 w 688652"/>
              <a:gd name="connsiteY27" fmla="*/ 395975 h 482056"/>
              <a:gd name="connsiteX28" fmla="*/ 344326 w 688652"/>
              <a:gd name="connsiteY28" fmla="*/ 482057 h 482056"/>
              <a:gd name="connsiteX29" fmla="*/ 516489 w 688652"/>
              <a:gd name="connsiteY29" fmla="*/ 395975 h 482056"/>
              <a:gd name="connsiteX30" fmla="*/ 688653 w 688652"/>
              <a:gd name="connsiteY30" fmla="*/ 482057 h 482056"/>
              <a:gd name="connsiteX31" fmla="*/ 688653 w 688652"/>
              <a:gd name="connsiteY31" fmla="*/ 86082 h 482056"/>
              <a:gd name="connsiteX32" fmla="*/ 631839 w 688652"/>
              <a:gd name="connsiteY32" fmla="*/ 57675 h 48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8652" h="482056">
                <a:moveTo>
                  <a:pt x="327110" y="415774"/>
                </a:moveTo>
                <a:lnTo>
                  <a:pt x="189379" y="346909"/>
                </a:lnTo>
                <a:lnTo>
                  <a:pt x="189379" y="66283"/>
                </a:lnTo>
                <a:lnTo>
                  <a:pt x="327110" y="135148"/>
                </a:lnTo>
                <a:lnTo>
                  <a:pt x="327110" y="415774"/>
                </a:lnTo>
                <a:close/>
                <a:moveTo>
                  <a:pt x="154947" y="346909"/>
                </a:moveTo>
                <a:lnTo>
                  <a:pt x="51649" y="398558"/>
                </a:lnTo>
                <a:lnTo>
                  <a:pt x="51649" y="117932"/>
                </a:lnTo>
                <a:lnTo>
                  <a:pt x="154947" y="66283"/>
                </a:lnTo>
                <a:lnTo>
                  <a:pt x="154947" y="346909"/>
                </a:lnTo>
                <a:close/>
                <a:moveTo>
                  <a:pt x="631839" y="57675"/>
                </a:moveTo>
                <a:lnTo>
                  <a:pt x="631839" y="57675"/>
                </a:lnTo>
                <a:lnTo>
                  <a:pt x="610318" y="104159"/>
                </a:lnTo>
                <a:lnTo>
                  <a:pt x="637004" y="117932"/>
                </a:lnTo>
                <a:lnTo>
                  <a:pt x="637004" y="398558"/>
                </a:lnTo>
                <a:lnTo>
                  <a:pt x="533706" y="346909"/>
                </a:lnTo>
                <a:lnTo>
                  <a:pt x="533706" y="232420"/>
                </a:lnTo>
                <a:lnTo>
                  <a:pt x="499273" y="232420"/>
                </a:lnTo>
                <a:lnTo>
                  <a:pt x="499273" y="346909"/>
                </a:lnTo>
                <a:lnTo>
                  <a:pt x="361543" y="415774"/>
                </a:lnTo>
                <a:lnTo>
                  <a:pt x="361543" y="135148"/>
                </a:lnTo>
                <a:lnTo>
                  <a:pt x="422660" y="104159"/>
                </a:lnTo>
                <a:lnTo>
                  <a:pt x="401140" y="57675"/>
                </a:lnTo>
                <a:lnTo>
                  <a:pt x="344326" y="86082"/>
                </a:lnTo>
                <a:lnTo>
                  <a:pt x="172163" y="0"/>
                </a:lnTo>
                <a:lnTo>
                  <a:pt x="0" y="86082"/>
                </a:lnTo>
                <a:lnTo>
                  <a:pt x="0" y="482057"/>
                </a:lnTo>
                <a:lnTo>
                  <a:pt x="172163" y="395975"/>
                </a:lnTo>
                <a:lnTo>
                  <a:pt x="344326" y="482057"/>
                </a:lnTo>
                <a:lnTo>
                  <a:pt x="516489" y="395975"/>
                </a:lnTo>
                <a:lnTo>
                  <a:pt x="688653" y="482057"/>
                </a:lnTo>
                <a:lnTo>
                  <a:pt x="688653" y="86082"/>
                </a:lnTo>
                <a:lnTo>
                  <a:pt x="631839" y="57675"/>
                </a:lnTo>
                <a:close/>
              </a:path>
            </a:pathLst>
          </a:custGeom>
          <a:solidFill>
            <a:schemeClr val="tx1"/>
          </a:solidFill>
          <a:ln w="8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0" name="Forma libre: forma 79">
            <a:extLst>
              <a:ext uri="{FF2B5EF4-FFF2-40B4-BE49-F238E27FC236}">
                <a16:creationId xmlns:a16="http://schemas.microsoft.com/office/drawing/2014/main" id="{FD119743-E302-465B-96A3-CAC9AF7C6BA9}"/>
              </a:ext>
            </a:extLst>
          </p:cNvPr>
          <p:cNvSpPr/>
          <p:nvPr/>
        </p:nvSpPr>
        <p:spPr>
          <a:xfrm>
            <a:off x="2327717" y="5487348"/>
            <a:ext cx="173314" cy="152930"/>
          </a:xfrm>
          <a:custGeom>
            <a:avLst/>
            <a:gdLst>
              <a:gd name="connsiteX0" fmla="*/ 323850 w 476250"/>
              <a:gd name="connsiteY0" fmla="*/ 66675 h 428625"/>
              <a:gd name="connsiteX1" fmla="*/ 476250 w 476250"/>
              <a:gd name="connsiteY1" fmla="*/ 66675 h 428625"/>
              <a:gd name="connsiteX2" fmla="*/ 476250 w 476250"/>
              <a:gd name="connsiteY2" fmla="*/ 38100 h 428625"/>
              <a:gd name="connsiteX3" fmla="*/ 438150 w 476250"/>
              <a:gd name="connsiteY3" fmla="*/ 0 h 428625"/>
              <a:gd name="connsiteX4" fmla="*/ 38100 w 476250"/>
              <a:gd name="connsiteY4" fmla="*/ 0 h 428625"/>
              <a:gd name="connsiteX5" fmla="*/ 0 w 476250"/>
              <a:gd name="connsiteY5" fmla="*/ 38100 h 428625"/>
              <a:gd name="connsiteX6" fmla="*/ 0 w 476250"/>
              <a:gd name="connsiteY6" fmla="*/ 295275 h 428625"/>
              <a:gd name="connsiteX7" fmla="*/ 38100 w 476250"/>
              <a:gd name="connsiteY7" fmla="*/ 333375 h 428625"/>
              <a:gd name="connsiteX8" fmla="*/ 95250 w 476250"/>
              <a:gd name="connsiteY8" fmla="*/ 333375 h 428625"/>
              <a:gd name="connsiteX9" fmla="*/ 95250 w 476250"/>
              <a:gd name="connsiteY9" fmla="*/ 428625 h 428625"/>
              <a:gd name="connsiteX10" fmla="*/ 190500 w 476250"/>
              <a:gd name="connsiteY10" fmla="*/ 333375 h 428625"/>
              <a:gd name="connsiteX11" fmla="*/ 247650 w 476250"/>
              <a:gd name="connsiteY11" fmla="*/ 333375 h 428625"/>
              <a:gd name="connsiteX12" fmla="*/ 247650 w 476250"/>
              <a:gd name="connsiteY12" fmla="*/ 142875 h 428625"/>
              <a:gd name="connsiteX13" fmla="*/ 323850 w 476250"/>
              <a:gd name="connsiteY13" fmla="*/ 6667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6250" h="428625">
                <a:moveTo>
                  <a:pt x="323850" y="66675"/>
                </a:moveTo>
                <a:lnTo>
                  <a:pt x="476250" y="66675"/>
                </a:ln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95250" y="333375"/>
                </a:lnTo>
                <a:lnTo>
                  <a:pt x="95250" y="428625"/>
                </a:lnTo>
                <a:lnTo>
                  <a:pt x="190500" y="333375"/>
                </a:lnTo>
                <a:lnTo>
                  <a:pt x="247650" y="333375"/>
                </a:lnTo>
                <a:lnTo>
                  <a:pt x="247650" y="142875"/>
                </a:lnTo>
                <a:cubicBezTo>
                  <a:pt x="247650" y="100965"/>
                  <a:pt x="281940" y="66675"/>
                  <a:pt x="323850" y="6667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orma libre: forma 80">
            <a:extLst>
              <a:ext uri="{FF2B5EF4-FFF2-40B4-BE49-F238E27FC236}">
                <a16:creationId xmlns:a16="http://schemas.microsoft.com/office/drawing/2014/main" id="{88219A91-6D32-428E-94A9-378A831A4A55}"/>
              </a:ext>
            </a:extLst>
          </p:cNvPr>
          <p:cNvSpPr/>
          <p:nvPr/>
        </p:nvSpPr>
        <p:spPr>
          <a:xfrm>
            <a:off x="2431706" y="5524731"/>
            <a:ext cx="173314" cy="152930"/>
          </a:xfrm>
          <a:custGeom>
            <a:avLst/>
            <a:gdLst>
              <a:gd name="connsiteX0" fmla="*/ 438150 w 476250"/>
              <a:gd name="connsiteY0" fmla="*/ 0 h 428625"/>
              <a:gd name="connsiteX1" fmla="*/ 38100 w 476250"/>
              <a:gd name="connsiteY1" fmla="*/ 0 h 428625"/>
              <a:gd name="connsiteX2" fmla="*/ 0 w 476250"/>
              <a:gd name="connsiteY2" fmla="*/ 38100 h 428625"/>
              <a:gd name="connsiteX3" fmla="*/ 0 w 476250"/>
              <a:gd name="connsiteY3" fmla="*/ 295275 h 428625"/>
              <a:gd name="connsiteX4" fmla="*/ 38100 w 476250"/>
              <a:gd name="connsiteY4" fmla="*/ 333375 h 428625"/>
              <a:gd name="connsiteX5" fmla="*/ 285750 w 476250"/>
              <a:gd name="connsiteY5" fmla="*/ 333375 h 428625"/>
              <a:gd name="connsiteX6" fmla="*/ 381000 w 476250"/>
              <a:gd name="connsiteY6" fmla="*/ 428625 h 428625"/>
              <a:gd name="connsiteX7" fmla="*/ 381000 w 476250"/>
              <a:gd name="connsiteY7" fmla="*/ 333375 h 428625"/>
              <a:gd name="connsiteX8" fmla="*/ 438150 w 476250"/>
              <a:gd name="connsiteY8" fmla="*/ 333375 h 428625"/>
              <a:gd name="connsiteX9" fmla="*/ 476250 w 476250"/>
              <a:gd name="connsiteY9" fmla="*/ 295275 h 428625"/>
              <a:gd name="connsiteX10" fmla="*/ 476250 w 476250"/>
              <a:gd name="connsiteY10" fmla="*/ 38100 h 428625"/>
              <a:gd name="connsiteX11" fmla="*/ 438150 w 476250"/>
              <a:gd name="connsiteY11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6250" h="428625">
                <a:moveTo>
                  <a:pt x="43815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295275"/>
                </a:lnTo>
                <a:cubicBezTo>
                  <a:pt x="0" y="316230"/>
                  <a:pt x="17145" y="333375"/>
                  <a:pt x="38100" y="333375"/>
                </a:cubicBezTo>
                <a:lnTo>
                  <a:pt x="285750" y="333375"/>
                </a:lnTo>
                <a:lnTo>
                  <a:pt x="381000" y="428625"/>
                </a:lnTo>
                <a:lnTo>
                  <a:pt x="381000" y="333375"/>
                </a:lnTo>
                <a:lnTo>
                  <a:pt x="438150" y="333375"/>
                </a:lnTo>
                <a:cubicBezTo>
                  <a:pt x="459105" y="333375"/>
                  <a:pt x="476250" y="316230"/>
                  <a:pt x="476250" y="295275"/>
                </a:cubicBezTo>
                <a:lnTo>
                  <a:pt x="476250" y="38100"/>
                </a:lnTo>
                <a:cubicBezTo>
                  <a:pt x="476250" y="17145"/>
                  <a:pt x="459105" y="0"/>
                  <a:pt x="4381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87A56295-E5B4-47DA-AA45-87FB45A2137F}"/>
              </a:ext>
            </a:extLst>
          </p:cNvPr>
          <p:cNvSpPr/>
          <p:nvPr/>
        </p:nvSpPr>
        <p:spPr>
          <a:xfrm>
            <a:off x="1036594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46647240-146E-47AC-B5C1-8ECDFFE9875A}"/>
              </a:ext>
            </a:extLst>
          </p:cNvPr>
          <p:cNvSpPr/>
          <p:nvPr/>
        </p:nvSpPr>
        <p:spPr>
          <a:xfrm>
            <a:off x="1967268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245B52CE-18C0-4713-B898-0EFA0134BE65}"/>
              </a:ext>
            </a:extLst>
          </p:cNvPr>
          <p:cNvSpPr/>
          <p:nvPr/>
        </p:nvSpPr>
        <p:spPr>
          <a:xfrm>
            <a:off x="2432605" y="5051537"/>
            <a:ext cx="180000" cy="18000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5F367415-ED96-4969-A831-6B344CC0D824}"/>
              </a:ext>
            </a:extLst>
          </p:cNvPr>
          <p:cNvSpPr/>
          <p:nvPr/>
        </p:nvSpPr>
        <p:spPr>
          <a:xfrm>
            <a:off x="571257" y="505153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orma libre: forma 85">
            <a:extLst>
              <a:ext uri="{FF2B5EF4-FFF2-40B4-BE49-F238E27FC236}">
                <a16:creationId xmlns:a16="http://schemas.microsoft.com/office/drawing/2014/main" id="{5D8608AB-B0EA-4D64-A920-F2F2AECBA8FB}"/>
              </a:ext>
            </a:extLst>
          </p:cNvPr>
          <p:cNvSpPr/>
          <p:nvPr/>
        </p:nvSpPr>
        <p:spPr>
          <a:xfrm>
            <a:off x="150375" y="5497836"/>
            <a:ext cx="197559" cy="103013"/>
          </a:xfrm>
          <a:custGeom>
            <a:avLst/>
            <a:gdLst>
              <a:gd name="connsiteX0" fmla="*/ 98780 w 197559"/>
              <a:gd name="connsiteY0" fmla="*/ 0 h 103013"/>
              <a:gd name="connsiteX1" fmla="*/ 98780 w 197559"/>
              <a:gd name="connsiteY1" fmla="*/ 0 h 103013"/>
              <a:gd name="connsiteX2" fmla="*/ 0 w 197559"/>
              <a:gd name="connsiteY2" fmla="*/ 94076 h 103013"/>
              <a:gd name="connsiteX3" fmla="*/ 10584 w 197559"/>
              <a:gd name="connsiteY3" fmla="*/ 103013 h 103013"/>
              <a:gd name="connsiteX4" fmla="*/ 98780 w 197559"/>
              <a:gd name="connsiteY4" fmla="*/ 19286 h 103013"/>
              <a:gd name="connsiteX5" fmla="*/ 98780 w 197559"/>
              <a:gd name="connsiteY5" fmla="*/ 19286 h 103013"/>
              <a:gd name="connsiteX6" fmla="*/ 186976 w 197559"/>
              <a:gd name="connsiteY6" fmla="*/ 103013 h 103013"/>
              <a:gd name="connsiteX7" fmla="*/ 197559 w 197559"/>
              <a:gd name="connsiteY7" fmla="*/ 94076 h 10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559" h="103013">
                <a:moveTo>
                  <a:pt x="98780" y="0"/>
                </a:moveTo>
                <a:lnTo>
                  <a:pt x="98780" y="0"/>
                </a:lnTo>
                <a:lnTo>
                  <a:pt x="0" y="94076"/>
                </a:lnTo>
                <a:lnTo>
                  <a:pt x="10584" y="103013"/>
                </a:lnTo>
                <a:lnTo>
                  <a:pt x="98780" y="19286"/>
                </a:lnTo>
                <a:lnTo>
                  <a:pt x="98780" y="19286"/>
                </a:lnTo>
                <a:lnTo>
                  <a:pt x="186976" y="103013"/>
                </a:lnTo>
                <a:lnTo>
                  <a:pt x="197559" y="94076"/>
                </a:lnTo>
                <a:close/>
              </a:path>
            </a:pathLst>
          </a:custGeom>
          <a:solidFill>
            <a:schemeClr val="tx1"/>
          </a:solidFill>
          <a:ln w="2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orma libre: forma 86">
            <a:extLst>
              <a:ext uri="{FF2B5EF4-FFF2-40B4-BE49-F238E27FC236}">
                <a16:creationId xmlns:a16="http://schemas.microsoft.com/office/drawing/2014/main" id="{5C30C385-5592-4D31-97B4-F666C2D0B368}"/>
              </a:ext>
            </a:extLst>
          </p:cNvPr>
          <p:cNvSpPr/>
          <p:nvPr/>
        </p:nvSpPr>
        <p:spPr>
          <a:xfrm>
            <a:off x="178598" y="5530292"/>
            <a:ext cx="141113" cy="136880"/>
          </a:xfrm>
          <a:custGeom>
            <a:avLst/>
            <a:gdLst>
              <a:gd name="connsiteX0" fmla="*/ 0 w 141113"/>
              <a:gd name="connsiteY0" fmla="*/ 67029 h 136880"/>
              <a:gd name="connsiteX1" fmla="*/ 0 w 141113"/>
              <a:gd name="connsiteY1" fmla="*/ 136880 h 136880"/>
              <a:gd name="connsiteX2" fmla="*/ 56446 w 141113"/>
              <a:gd name="connsiteY2" fmla="*/ 136880 h 136880"/>
              <a:gd name="connsiteX3" fmla="*/ 56446 w 141113"/>
              <a:gd name="connsiteY3" fmla="*/ 78083 h 136880"/>
              <a:gd name="connsiteX4" fmla="*/ 84668 w 141113"/>
              <a:gd name="connsiteY4" fmla="*/ 78083 h 136880"/>
              <a:gd name="connsiteX5" fmla="*/ 84668 w 141113"/>
              <a:gd name="connsiteY5" fmla="*/ 136880 h 136880"/>
              <a:gd name="connsiteX6" fmla="*/ 141114 w 141113"/>
              <a:gd name="connsiteY6" fmla="*/ 136880 h 136880"/>
              <a:gd name="connsiteX7" fmla="*/ 141114 w 141113"/>
              <a:gd name="connsiteY7" fmla="*/ 67029 h 136880"/>
              <a:gd name="connsiteX8" fmla="*/ 70557 w 141113"/>
              <a:gd name="connsiteY8" fmla="*/ 0 h 136880"/>
              <a:gd name="connsiteX9" fmla="*/ 0 w 141113"/>
              <a:gd name="connsiteY9" fmla="*/ 67029 h 1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113" h="136880">
                <a:moveTo>
                  <a:pt x="0" y="67029"/>
                </a:moveTo>
                <a:lnTo>
                  <a:pt x="0" y="136880"/>
                </a:lnTo>
                <a:lnTo>
                  <a:pt x="56446" y="136880"/>
                </a:lnTo>
                <a:lnTo>
                  <a:pt x="56446" y="78083"/>
                </a:lnTo>
                <a:lnTo>
                  <a:pt x="84668" y="78083"/>
                </a:lnTo>
                <a:lnTo>
                  <a:pt x="84668" y="136880"/>
                </a:lnTo>
                <a:lnTo>
                  <a:pt x="141114" y="136880"/>
                </a:lnTo>
                <a:lnTo>
                  <a:pt x="141114" y="67029"/>
                </a:lnTo>
                <a:lnTo>
                  <a:pt x="70557" y="0"/>
                </a:lnTo>
                <a:lnTo>
                  <a:pt x="0" y="67029"/>
                </a:lnTo>
                <a:close/>
              </a:path>
            </a:pathLst>
          </a:custGeom>
          <a:solidFill>
            <a:schemeClr val="tx1"/>
          </a:solidFill>
          <a:ln w="2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8F12DDDC-21BE-4195-9A75-FBC11C3E698B}"/>
              </a:ext>
            </a:extLst>
          </p:cNvPr>
          <p:cNvSpPr/>
          <p:nvPr/>
        </p:nvSpPr>
        <p:spPr>
          <a:xfrm>
            <a:off x="105920" y="5053173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4FB4A45A-FFE3-4FCC-8A1C-513501B3C31E}"/>
              </a:ext>
            </a:extLst>
          </p:cNvPr>
          <p:cNvCxnSpPr>
            <a:cxnSpLocks/>
          </p:cNvCxnSpPr>
          <p:nvPr/>
        </p:nvCxnSpPr>
        <p:spPr>
          <a:xfrm>
            <a:off x="15766" y="5801843"/>
            <a:ext cx="2722884" cy="0"/>
          </a:xfrm>
          <a:prstGeom prst="line">
            <a:avLst/>
          </a:prstGeom>
          <a:ln w="76200" cap="sq">
            <a:beve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Рисунок 112" descr="Cama con relleno sólido">
            <a:extLst>
              <a:ext uri="{FF2B5EF4-FFF2-40B4-BE49-F238E27FC236}">
                <a16:creationId xmlns:a16="http://schemas.microsoft.com/office/drawing/2014/main" id="{79AAF544-ED91-4E73-8A5F-F9F99A14479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168" y="5407033"/>
            <a:ext cx="239476" cy="350943"/>
          </a:xfrm>
          <a:prstGeom prst="rect">
            <a:avLst/>
          </a:prstGeom>
        </p:spPr>
      </p:pic>
      <p:sp>
        <p:nvSpPr>
          <p:cNvPr id="91" name="Elipse 90">
            <a:extLst>
              <a:ext uri="{FF2B5EF4-FFF2-40B4-BE49-F238E27FC236}">
                <a16:creationId xmlns:a16="http://schemas.microsoft.com/office/drawing/2014/main" id="{9E8E26D9-4A93-489E-B74C-CC13992C0922}"/>
              </a:ext>
            </a:extLst>
          </p:cNvPr>
          <p:cNvSpPr/>
          <p:nvPr/>
        </p:nvSpPr>
        <p:spPr>
          <a:xfrm>
            <a:off x="1501931" y="5039846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Gráfico 91" descr="Cámara con relleno sólido">
            <a:extLst>
              <a:ext uri="{FF2B5EF4-FFF2-40B4-BE49-F238E27FC236}">
                <a16:creationId xmlns:a16="http://schemas.microsoft.com/office/drawing/2014/main" id="{5B07B049-F743-41AD-B679-87F5C08D0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129" y="5462874"/>
            <a:ext cx="262256" cy="2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197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fuentetoba apagado">
      <a:dk1>
        <a:srgbClr val="012E40"/>
      </a:dk1>
      <a:lt1>
        <a:srgbClr val="FFFFFF"/>
      </a:lt1>
      <a:dk2>
        <a:srgbClr val="44546A"/>
      </a:dk2>
      <a:lt2>
        <a:srgbClr val="E7E6E6"/>
      </a:lt2>
      <a:accent1>
        <a:srgbClr val="D65B10"/>
      </a:accent1>
      <a:accent2>
        <a:srgbClr val="03A696"/>
      </a:accent2>
      <a:accent3>
        <a:srgbClr val="038C8C"/>
      </a:accent3>
      <a:accent4>
        <a:srgbClr val="02515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121</Words>
  <Application>Microsoft Office PowerPoint</Application>
  <PresentationFormat>Personalizado</PresentationFormat>
  <Paragraphs>80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Grotesque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Reyes</dc:creator>
  <cp:lastModifiedBy>Jorge Reyes</cp:lastModifiedBy>
  <cp:revision>3</cp:revision>
  <dcterms:created xsi:type="dcterms:W3CDTF">2022-03-29T11:55:19Z</dcterms:created>
  <dcterms:modified xsi:type="dcterms:W3CDTF">2022-03-30T12:55:35Z</dcterms:modified>
</cp:coreProperties>
</file>